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62" r:id="rId3"/>
    <p:sldId id="263" r:id="rId4"/>
    <p:sldId id="280" r:id="rId5"/>
    <p:sldId id="306" r:id="rId6"/>
    <p:sldId id="277" r:id="rId7"/>
    <p:sldId id="258" r:id="rId8"/>
    <p:sldId id="272" r:id="rId9"/>
    <p:sldId id="307" r:id="rId10"/>
  </p:sldIdLst>
  <p:sldSz cx="9144000" cy="5143500" type="screen16x9"/>
  <p:notesSz cx="6858000" cy="9144000"/>
  <p:embeddedFontLst>
    <p:embeddedFont>
      <p:font typeface="Anaheim" pitchFamily="2" charset="77"/>
      <p:regular r:id="rId12"/>
      <p:bold r:id="rId13"/>
    </p:embeddedFont>
    <p:embeddedFont>
      <p:font typeface="Bebas Neue" panose="020B0606020202050201" pitchFamily="34" charset="77"/>
      <p:regular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Black" panose="020F0502020204030204" pitchFamily="34" charset="0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E91EE7-6154-42E9-86E3-3923C8A35869}">
  <a:tblStyle styleId="{F0E91EE7-6154-42E9-86E3-3923C8A358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32" d="100"/>
          <a:sy n="132" d="100"/>
        </p:scale>
        <p:origin x="10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CF8BB-1ED6-3540-9A34-8B1BE4A71475}" type="doc">
      <dgm:prSet loTypeId="urn:microsoft.com/office/officeart/2005/8/layout/bProcess4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EA5484F-115C-D347-BCA6-E1481482F091}">
      <dgm:prSet phldrT="[Text]" custT="1"/>
      <dgm:spPr/>
      <dgm:t>
        <a:bodyPr/>
        <a:lstStyle/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Text </a:t>
          </a:r>
          <a:r>
            <a:rPr lang="en-GB" sz="1200" dirty="0" err="1">
              <a:solidFill>
                <a:schemeClr val="tx2"/>
              </a:solidFill>
              <a:latin typeface="Montserrat" pitchFamily="2" charset="77"/>
            </a:rPr>
            <a:t>Preprocessing</a:t>
          </a:r>
          <a:endParaRPr lang="en-GB" sz="1200" dirty="0">
            <a:solidFill>
              <a:schemeClr val="tx2"/>
            </a:solidFill>
            <a:latin typeface="Montserrat" pitchFamily="2" charset="77"/>
          </a:endParaRPr>
        </a:p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(Cleaning, Removing </a:t>
          </a:r>
          <a:r>
            <a:rPr lang="en-GB" sz="1200" dirty="0" err="1">
              <a:solidFill>
                <a:schemeClr val="tx2"/>
              </a:solidFill>
              <a:latin typeface="Montserrat" pitchFamily="2" charset="77"/>
            </a:rPr>
            <a:t>Stopwords</a:t>
          </a:r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)</a:t>
          </a:r>
        </a:p>
      </dgm:t>
    </dgm:pt>
    <dgm:pt modelId="{67D797A1-7D59-1D4B-8DD1-D3FD86488A40}" type="parTrans" cxnId="{DC449887-2D5F-A649-B2AF-B4F83BA7C4A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149A1CA6-AE5B-774A-B3EE-17C72EC9DCAC}" type="sibTrans" cxnId="{DC449887-2D5F-A649-B2AF-B4F83BA7C4A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1D55B0C-6221-1F4A-B9F7-59D5C153A529}">
      <dgm:prSet phldrT="[Text]"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Word Frequency Analysis</a:t>
          </a:r>
        </a:p>
      </dgm:t>
    </dgm:pt>
    <dgm:pt modelId="{3ED76616-A3C3-6640-9364-42ADC170C1BE}" type="parTrans" cxnId="{99AA6D9D-ECE6-274A-B4A6-C05AF01E4F58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BAFAE091-9820-4C4C-9312-702DF1CCAEAC}" type="sibTrans" cxnId="{99AA6D9D-ECE6-274A-B4A6-C05AF01E4F58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1A729DAB-637C-D046-8770-8ABB32EAC544}">
      <dgm:prSet phldrT="[Text]" custT="1"/>
      <dgm:spPr/>
      <dgm:t>
        <a:bodyPr/>
        <a:lstStyle/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Word Cloud Visualization</a:t>
          </a:r>
        </a:p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(Standard + Steve Jobs Masked)</a:t>
          </a:r>
        </a:p>
      </dgm:t>
    </dgm:pt>
    <dgm:pt modelId="{178FBED7-E3F5-AD49-9287-3E21A44C4499}" type="parTrans" cxnId="{7288AB7E-2653-0B40-85E5-9DFEC85F590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EA3540D5-8992-D048-BDA6-06DBFDFBFFCB}" type="sibTrans" cxnId="{7288AB7E-2653-0B40-85E5-9DFEC85F590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B3A2917-45BE-2944-9DD7-223E15D75423}">
      <dgm:prSet phldrT="[Text]" custT="1"/>
      <dgm:spPr/>
      <dgm:t>
        <a:bodyPr/>
        <a:lstStyle/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Sentiment Analysis</a:t>
          </a:r>
        </a:p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(Emotion &amp; Tone Evaluation)</a:t>
          </a:r>
        </a:p>
      </dgm:t>
    </dgm:pt>
    <dgm:pt modelId="{0966CE4B-2EB3-C84D-A295-C93853E8CBB9}" type="parTrans" cxnId="{3AFEA12A-FAC7-8645-94E1-2C8AE7219E6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B545799D-AB9E-FD4B-8537-8483BB4E6E20}" type="sibTrans" cxnId="{3AFEA12A-FAC7-8645-94E1-2C8AE7219E6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3815C35D-4FC9-284B-BF47-77A09DDD80E4}">
      <dgm:prSet phldrT="[Text]"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Graphical Representation</a:t>
          </a:r>
        </a:p>
      </dgm:t>
    </dgm:pt>
    <dgm:pt modelId="{A042D0BD-AAC3-6746-898B-AFD7D982C417}" type="parTrans" cxnId="{FB0B5F34-4949-854C-9FBA-CD176386E12E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E72D3EAB-FBAE-6B46-8CA4-BF1871E16582}" type="sibTrans" cxnId="{FB0B5F34-4949-854C-9FBA-CD176386E12E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8EDF032B-8D8E-9840-AAD3-C50A04A03482}">
      <dgm:prSet phldrT="[Text]"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Sentiment Variation &amp; Insights</a:t>
          </a:r>
        </a:p>
      </dgm:t>
    </dgm:pt>
    <dgm:pt modelId="{917F1017-BC35-684B-994D-18EF70CBF1C8}" type="parTrans" cxnId="{E31299F3-C097-BD4C-83B2-D19BEEE89D1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C9057C05-B809-A44B-9F45-FCF326371EBB}" type="sibTrans" cxnId="{E31299F3-C097-BD4C-83B2-D19BEEE89D1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87048AC-2DC7-4943-8CF1-E0CA82946434}">
      <dgm:prSet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Load Speech Transcript</a:t>
          </a:r>
        </a:p>
      </dgm:t>
    </dgm:pt>
    <dgm:pt modelId="{3EF233F6-A707-724F-BAF7-4EB104F1FC7D}" type="parTrans" cxnId="{CDE19938-7CB6-1148-A2E3-DF09894B1C1B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B233F562-4C47-A44E-B293-FFC5AB03A1E5}" type="sibTrans" cxnId="{CDE19938-7CB6-1148-A2E3-DF09894B1C1B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543D0E27-AAB1-BD43-A7C4-98FA5A82499F}">
      <dgm:prSet phldrT="[Text]" custT="1"/>
      <dgm:spPr/>
      <dgm:t>
        <a:bodyPr/>
        <a:lstStyle/>
        <a:p>
          <a:r>
            <a:rPr lang="en-GB" sz="1800" dirty="0">
              <a:solidFill>
                <a:schemeClr val="tx2"/>
              </a:solidFill>
              <a:latin typeface="Montserrat" pitchFamily="2" charset="77"/>
            </a:rPr>
            <a:t>Start</a:t>
          </a:r>
        </a:p>
      </dgm:t>
    </dgm:pt>
    <dgm:pt modelId="{CD9EC510-76B8-EF47-821D-7C90C8F5FA1E}" type="sibTrans" cxnId="{4C0D90D5-5298-A546-A6F0-BDE77B53176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4F62E43E-410D-C543-A322-FBA32AE31937}" type="parTrans" cxnId="{4C0D90D5-5298-A546-A6F0-BDE77B53176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8D5D5F2-6488-F043-A4C4-67E79B3097A5}">
      <dgm:prSet phldrT="[Text]" custT="1"/>
      <dgm:spPr/>
      <dgm:t>
        <a:bodyPr/>
        <a:lstStyle/>
        <a:p>
          <a:r>
            <a:rPr lang="en-GB" sz="1800" dirty="0">
              <a:solidFill>
                <a:schemeClr val="tx2"/>
              </a:solidFill>
              <a:latin typeface="Montserrat" pitchFamily="2" charset="77"/>
            </a:rPr>
            <a:t>Conclusion</a:t>
          </a:r>
        </a:p>
      </dgm:t>
    </dgm:pt>
    <dgm:pt modelId="{989BA3F2-BF44-E849-84B6-916A15E0E05A}" type="sibTrans" cxnId="{D8C4F814-A8EF-9A4A-8EA8-7F53D8642C2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466D7A70-4125-234F-99B3-7D409A4CA43A}" type="parTrans" cxnId="{D8C4F814-A8EF-9A4A-8EA8-7F53D8642C2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FF011BAD-45ED-394F-B0E6-7C3C7D1FDD87}" type="pres">
      <dgm:prSet presAssocID="{634CF8BB-1ED6-3540-9A34-8B1BE4A71475}" presName="Name0" presStyleCnt="0">
        <dgm:presLayoutVars>
          <dgm:dir/>
          <dgm:resizeHandles/>
        </dgm:presLayoutVars>
      </dgm:prSet>
      <dgm:spPr/>
    </dgm:pt>
    <dgm:pt modelId="{E43C11F7-835E-2F46-9C86-8904CDDF4AFA}" type="pres">
      <dgm:prSet presAssocID="{543D0E27-AAB1-BD43-A7C4-98FA5A82499F}" presName="compNode" presStyleCnt="0"/>
      <dgm:spPr/>
    </dgm:pt>
    <dgm:pt modelId="{FAD248F7-E7DD-EA4F-AFCF-563DB7AA4CF6}" type="pres">
      <dgm:prSet presAssocID="{543D0E27-AAB1-BD43-A7C4-98FA5A82499F}" presName="dummyConnPt" presStyleCnt="0"/>
      <dgm:spPr/>
    </dgm:pt>
    <dgm:pt modelId="{6E0A2517-D1D0-5746-80E9-25D1B2EAFA23}" type="pres">
      <dgm:prSet presAssocID="{543D0E27-AAB1-BD43-A7C4-98FA5A82499F}" presName="node" presStyleLbl="node1" presStyleIdx="0" presStyleCnt="9">
        <dgm:presLayoutVars>
          <dgm:bulletEnabled val="1"/>
        </dgm:presLayoutVars>
      </dgm:prSet>
      <dgm:spPr/>
    </dgm:pt>
    <dgm:pt modelId="{D3627D0A-3BC0-054E-AAA1-389C8D7A7E4E}" type="pres">
      <dgm:prSet presAssocID="{CD9EC510-76B8-EF47-821D-7C90C8F5FA1E}" presName="sibTrans" presStyleLbl="bgSibTrans2D1" presStyleIdx="0" presStyleCnt="8"/>
      <dgm:spPr/>
    </dgm:pt>
    <dgm:pt modelId="{B6D2C58A-71ED-BD48-8247-38291094F4F2}" type="pres">
      <dgm:prSet presAssocID="{987048AC-2DC7-4943-8CF1-E0CA82946434}" presName="compNode" presStyleCnt="0"/>
      <dgm:spPr/>
    </dgm:pt>
    <dgm:pt modelId="{8BD433F0-D522-5B47-A239-F1F4BEACA4D8}" type="pres">
      <dgm:prSet presAssocID="{987048AC-2DC7-4943-8CF1-E0CA82946434}" presName="dummyConnPt" presStyleCnt="0"/>
      <dgm:spPr/>
    </dgm:pt>
    <dgm:pt modelId="{218E73B2-6B23-5143-9F40-4E119872EDE2}" type="pres">
      <dgm:prSet presAssocID="{987048AC-2DC7-4943-8CF1-E0CA82946434}" presName="node" presStyleLbl="node1" presStyleIdx="1" presStyleCnt="9">
        <dgm:presLayoutVars>
          <dgm:bulletEnabled val="1"/>
        </dgm:presLayoutVars>
      </dgm:prSet>
      <dgm:spPr/>
    </dgm:pt>
    <dgm:pt modelId="{4A485959-8D74-C845-B37B-FE34A0E7DA19}" type="pres">
      <dgm:prSet presAssocID="{B233F562-4C47-A44E-B293-FFC5AB03A1E5}" presName="sibTrans" presStyleLbl="bgSibTrans2D1" presStyleIdx="1" presStyleCnt="8"/>
      <dgm:spPr/>
    </dgm:pt>
    <dgm:pt modelId="{37B9F925-ABF5-7448-9FA8-16015491490D}" type="pres">
      <dgm:prSet presAssocID="{7EA5484F-115C-D347-BCA6-E1481482F091}" presName="compNode" presStyleCnt="0"/>
      <dgm:spPr/>
    </dgm:pt>
    <dgm:pt modelId="{BE3EB956-EEFD-3347-AA04-889841D7C578}" type="pres">
      <dgm:prSet presAssocID="{7EA5484F-115C-D347-BCA6-E1481482F091}" presName="dummyConnPt" presStyleCnt="0"/>
      <dgm:spPr/>
    </dgm:pt>
    <dgm:pt modelId="{98FA126D-ED87-624A-8C4E-185EFE944D48}" type="pres">
      <dgm:prSet presAssocID="{7EA5484F-115C-D347-BCA6-E1481482F091}" presName="node" presStyleLbl="node1" presStyleIdx="2" presStyleCnt="9">
        <dgm:presLayoutVars>
          <dgm:bulletEnabled val="1"/>
        </dgm:presLayoutVars>
      </dgm:prSet>
      <dgm:spPr/>
    </dgm:pt>
    <dgm:pt modelId="{C6B8FC87-E1C8-1A49-8712-D93FD58252C9}" type="pres">
      <dgm:prSet presAssocID="{149A1CA6-AE5B-774A-B3EE-17C72EC9DCAC}" presName="sibTrans" presStyleLbl="bgSibTrans2D1" presStyleIdx="2" presStyleCnt="8"/>
      <dgm:spPr/>
    </dgm:pt>
    <dgm:pt modelId="{06271193-3986-C54A-9867-21F1419F7F9F}" type="pres">
      <dgm:prSet presAssocID="{91D55B0C-6221-1F4A-B9F7-59D5C153A529}" presName="compNode" presStyleCnt="0"/>
      <dgm:spPr/>
    </dgm:pt>
    <dgm:pt modelId="{EE46E96C-5015-6846-9496-457D55D00C46}" type="pres">
      <dgm:prSet presAssocID="{91D55B0C-6221-1F4A-B9F7-59D5C153A529}" presName="dummyConnPt" presStyleCnt="0"/>
      <dgm:spPr/>
    </dgm:pt>
    <dgm:pt modelId="{3BC096E6-7A9C-BE48-860E-EF2BE6870C8F}" type="pres">
      <dgm:prSet presAssocID="{91D55B0C-6221-1F4A-B9F7-59D5C153A529}" presName="node" presStyleLbl="node1" presStyleIdx="3" presStyleCnt="9">
        <dgm:presLayoutVars>
          <dgm:bulletEnabled val="1"/>
        </dgm:presLayoutVars>
      </dgm:prSet>
      <dgm:spPr/>
    </dgm:pt>
    <dgm:pt modelId="{8786C723-3971-D447-808D-526155C26524}" type="pres">
      <dgm:prSet presAssocID="{BAFAE091-9820-4C4C-9312-702DF1CCAEAC}" presName="sibTrans" presStyleLbl="bgSibTrans2D1" presStyleIdx="3" presStyleCnt="8"/>
      <dgm:spPr/>
    </dgm:pt>
    <dgm:pt modelId="{9B1FAD19-079A-7C47-813E-D141844A1BDB}" type="pres">
      <dgm:prSet presAssocID="{1A729DAB-637C-D046-8770-8ABB32EAC544}" presName="compNode" presStyleCnt="0"/>
      <dgm:spPr/>
    </dgm:pt>
    <dgm:pt modelId="{ED62F733-B024-2E49-9AC0-932806A63351}" type="pres">
      <dgm:prSet presAssocID="{1A729DAB-637C-D046-8770-8ABB32EAC544}" presName="dummyConnPt" presStyleCnt="0"/>
      <dgm:spPr/>
    </dgm:pt>
    <dgm:pt modelId="{3DB59DEF-AFE0-0740-AE86-8D8EB871B312}" type="pres">
      <dgm:prSet presAssocID="{1A729DAB-637C-D046-8770-8ABB32EAC544}" presName="node" presStyleLbl="node1" presStyleIdx="4" presStyleCnt="9">
        <dgm:presLayoutVars>
          <dgm:bulletEnabled val="1"/>
        </dgm:presLayoutVars>
      </dgm:prSet>
      <dgm:spPr/>
    </dgm:pt>
    <dgm:pt modelId="{3921D647-F2B4-8849-8D8D-89A992FFD063}" type="pres">
      <dgm:prSet presAssocID="{EA3540D5-8992-D048-BDA6-06DBFDFBFFCB}" presName="sibTrans" presStyleLbl="bgSibTrans2D1" presStyleIdx="4" presStyleCnt="8"/>
      <dgm:spPr/>
    </dgm:pt>
    <dgm:pt modelId="{960F8472-6E81-FF41-9EB7-A08936817369}" type="pres">
      <dgm:prSet presAssocID="{9B3A2917-45BE-2944-9DD7-223E15D75423}" presName="compNode" presStyleCnt="0"/>
      <dgm:spPr/>
    </dgm:pt>
    <dgm:pt modelId="{352079DB-5D50-5E4A-8CD5-5E59E1008E51}" type="pres">
      <dgm:prSet presAssocID="{9B3A2917-45BE-2944-9DD7-223E15D75423}" presName="dummyConnPt" presStyleCnt="0"/>
      <dgm:spPr/>
    </dgm:pt>
    <dgm:pt modelId="{05E67144-19C2-3B41-B995-311CEFE35220}" type="pres">
      <dgm:prSet presAssocID="{9B3A2917-45BE-2944-9DD7-223E15D75423}" presName="node" presStyleLbl="node1" presStyleIdx="5" presStyleCnt="9">
        <dgm:presLayoutVars>
          <dgm:bulletEnabled val="1"/>
        </dgm:presLayoutVars>
      </dgm:prSet>
      <dgm:spPr/>
    </dgm:pt>
    <dgm:pt modelId="{D9954282-55E2-784F-9B79-2C2F00276531}" type="pres">
      <dgm:prSet presAssocID="{B545799D-AB9E-FD4B-8537-8483BB4E6E20}" presName="sibTrans" presStyleLbl="bgSibTrans2D1" presStyleIdx="5" presStyleCnt="8"/>
      <dgm:spPr/>
    </dgm:pt>
    <dgm:pt modelId="{4EC4AF92-46FA-FB48-AF65-4837786F06C7}" type="pres">
      <dgm:prSet presAssocID="{3815C35D-4FC9-284B-BF47-77A09DDD80E4}" presName="compNode" presStyleCnt="0"/>
      <dgm:spPr/>
    </dgm:pt>
    <dgm:pt modelId="{C4BBF32F-E6CE-0F4E-89E5-3A5AF8D9BE53}" type="pres">
      <dgm:prSet presAssocID="{3815C35D-4FC9-284B-BF47-77A09DDD80E4}" presName="dummyConnPt" presStyleCnt="0"/>
      <dgm:spPr/>
    </dgm:pt>
    <dgm:pt modelId="{5AE9DB68-5788-884B-81A6-D3C4E4315027}" type="pres">
      <dgm:prSet presAssocID="{3815C35D-4FC9-284B-BF47-77A09DDD80E4}" presName="node" presStyleLbl="node1" presStyleIdx="6" presStyleCnt="9">
        <dgm:presLayoutVars>
          <dgm:bulletEnabled val="1"/>
        </dgm:presLayoutVars>
      </dgm:prSet>
      <dgm:spPr/>
    </dgm:pt>
    <dgm:pt modelId="{04E38897-9028-0848-A148-EF62330A7845}" type="pres">
      <dgm:prSet presAssocID="{E72D3EAB-FBAE-6B46-8CA4-BF1871E16582}" presName="sibTrans" presStyleLbl="bgSibTrans2D1" presStyleIdx="6" presStyleCnt="8"/>
      <dgm:spPr/>
    </dgm:pt>
    <dgm:pt modelId="{665BEF7F-ABCA-D54C-AD14-96F61101272C}" type="pres">
      <dgm:prSet presAssocID="{8EDF032B-8D8E-9840-AAD3-C50A04A03482}" presName="compNode" presStyleCnt="0"/>
      <dgm:spPr/>
    </dgm:pt>
    <dgm:pt modelId="{0B5837E3-9CB9-FE46-908A-051F6B1F0FDB}" type="pres">
      <dgm:prSet presAssocID="{8EDF032B-8D8E-9840-AAD3-C50A04A03482}" presName="dummyConnPt" presStyleCnt="0"/>
      <dgm:spPr/>
    </dgm:pt>
    <dgm:pt modelId="{C73963B4-476A-DD45-BDFD-6D265119EE2E}" type="pres">
      <dgm:prSet presAssocID="{8EDF032B-8D8E-9840-AAD3-C50A04A03482}" presName="node" presStyleLbl="node1" presStyleIdx="7" presStyleCnt="9">
        <dgm:presLayoutVars>
          <dgm:bulletEnabled val="1"/>
        </dgm:presLayoutVars>
      </dgm:prSet>
      <dgm:spPr/>
    </dgm:pt>
    <dgm:pt modelId="{D75533DB-FA9B-3347-9699-6E830BE4A5D0}" type="pres">
      <dgm:prSet presAssocID="{C9057C05-B809-A44B-9F45-FCF326371EBB}" presName="sibTrans" presStyleLbl="bgSibTrans2D1" presStyleIdx="7" presStyleCnt="8"/>
      <dgm:spPr/>
    </dgm:pt>
    <dgm:pt modelId="{B35D5C8F-99C1-A844-918D-EC4ACE5F7445}" type="pres">
      <dgm:prSet presAssocID="{98D5D5F2-6488-F043-A4C4-67E79B3097A5}" presName="compNode" presStyleCnt="0"/>
      <dgm:spPr/>
    </dgm:pt>
    <dgm:pt modelId="{C985C7F8-3FFF-C242-A0E1-E4165C65846D}" type="pres">
      <dgm:prSet presAssocID="{98D5D5F2-6488-F043-A4C4-67E79B3097A5}" presName="dummyConnPt" presStyleCnt="0"/>
      <dgm:spPr/>
    </dgm:pt>
    <dgm:pt modelId="{288F3E1B-D840-4D4C-8EAD-7E9A44EBF456}" type="pres">
      <dgm:prSet presAssocID="{98D5D5F2-6488-F043-A4C4-67E79B3097A5}" presName="node" presStyleLbl="node1" presStyleIdx="8" presStyleCnt="9">
        <dgm:presLayoutVars>
          <dgm:bulletEnabled val="1"/>
        </dgm:presLayoutVars>
      </dgm:prSet>
      <dgm:spPr/>
    </dgm:pt>
  </dgm:ptLst>
  <dgm:cxnLst>
    <dgm:cxn modelId="{D8C4F814-A8EF-9A4A-8EA8-7F53D8642C2C}" srcId="{634CF8BB-1ED6-3540-9A34-8B1BE4A71475}" destId="{98D5D5F2-6488-F043-A4C4-67E79B3097A5}" srcOrd="8" destOrd="0" parTransId="{466D7A70-4125-234F-99B3-7D409A4CA43A}" sibTransId="{989BA3F2-BF44-E849-84B6-916A15E0E05A}"/>
    <dgm:cxn modelId="{C2570E1E-42E9-4045-B1A0-70655AD28D8F}" type="presOf" srcId="{987048AC-2DC7-4943-8CF1-E0CA82946434}" destId="{218E73B2-6B23-5143-9F40-4E119872EDE2}" srcOrd="0" destOrd="0" presId="urn:microsoft.com/office/officeart/2005/8/layout/bProcess4"/>
    <dgm:cxn modelId="{F091692A-F1A3-DB40-8FA3-5020F4BAB32B}" type="presOf" srcId="{E72D3EAB-FBAE-6B46-8CA4-BF1871E16582}" destId="{04E38897-9028-0848-A148-EF62330A7845}" srcOrd="0" destOrd="0" presId="urn:microsoft.com/office/officeart/2005/8/layout/bProcess4"/>
    <dgm:cxn modelId="{3AFEA12A-FAC7-8645-94E1-2C8AE7219E6C}" srcId="{634CF8BB-1ED6-3540-9A34-8B1BE4A71475}" destId="{9B3A2917-45BE-2944-9DD7-223E15D75423}" srcOrd="5" destOrd="0" parTransId="{0966CE4B-2EB3-C84D-A295-C93853E8CBB9}" sibTransId="{B545799D-AB9E-FD4B-8537-8483BB4E6E20}"/>
    <dgm:cxn modelId="{FB0B5F34-4949-854C-9FBA-CD176386E12E}" srcId="{634CF8BB-1ED6-3540-9A34-8B1BE4A71475}" destId="{3815C35D-4FC9-284B-BF47-77A09DDD80E4}" srcOrd="6" destOrd="0" parTransId="{A042D0BD-AAC3-6746-898B-AFD7D982C417}" sibTransId="{E72D3EAB-FBAE-6B46-8CA4-BF1871E16582}"/>
    <dgm:cxn modelId="{A63BD336-8688-1045-BA48-3D28641DBA09}" type="presOf" srcId="{8EDF032B-8D8E-9840-AAD3-C50A04A03482}" destId="{C73963B4-476A-DD45-BDFD-6D265119EE2E}" srcOrd="0" destOrd="0" presId="urn:microsoft.com/office/officeart/2005/8/layout/bProcess4"/>
    <dgm:cxn modelId="{76240638-E29C-D144-9592-DA78EA844506}" type="presOf" srcId="{543D0E27-AAB1-BD43-A7C4-98FA5A82499F}" destId="{6E0A2517-D1D0-5746-80E9-25D1B2EAFA23}" srcOrd="0" destOrd="0" presId="urn:microsoft.com/office/officeart/2005/8/layout/bProcess4"/>
    <dgm:cxn modelId="{CDE19938-7CB6-1148-A2E3-DF09894B1C1B}" srcId="{634CF8BB-1ED6-3540-9A34-8B1BE4A71475}" destId="{987048AC-2DC7-4943-8CF1-E0CA82946434}" srcOrd="1" destOrd="0" parTransId="{3EF233F6-A707-724F-BAF7-4EB104F1FC7D}" sibTransId="{B233F562-4C47-A44E-B293-FFC5AB03A1E5}"/>
    <dgm:cxn modelId="{6AEEF448-F2E9-704D-87FD-A915E07C26D0}" type="presOf" srcId="{98D5D5F2-6488-F043-A4C4-67E79B3097A5}" destId="{288F3E1B-D840-4D4C-8EAD-7E9A44EBF456}" srcOrd="0" destOrd="0" presId="urn:microsoft.com/office/officeart/2005/8/layout/bProcess4"/>
    <dgm:cxn modelId="{90B6EE4B-6BDD-6947-AE51-303F110BDD90}" type="presOf" srcId="{634CF8BB-1ED6-3540-9A34-8B1BE4A71475}" destId="{FF011BAD-45ED-394F-B0E6-7C3C7D1FDD87}" srcOrd="0" destOrd="0" presId="urn:microsoft.com/office/officeart/2005/8/layout/bProcess4"/>
    <dgm:cxn modelId="{791A6B66-E446-114B-9DB5-11F58EE2AD83}" type="presOf" srcId="{3815C35D-4FC9-284B-BF47-77A09DDD80E4}" destId="{5AE9DB68-5788-884B-81A6-D3C4E4315027}" srcOrd="0" destOrd="0" presId="urn:microsoft.com/office/officeart/2005/8/layout/bProcess4"/>
    <dgm:cxn modelId="{7288AB7E-2653-0B40-85E5-9DFEC85F5909}" srcId="{634CF8BB-1ED6-3540-9A34-8B1BE4A71475}" destId="{1A729DAB-637C-D046-8770-8ABB32EAC544}" srcOrd="4" destOrd="0" parTransId="{178FBED7-E3F5-AD49-9287-3E21A44C4499}" sibTransId="{EA3540D5-8992-D048-BDA6-06DBFDFBFFCB}"/>
    <dgm:cxn modelId="{8A10DB7F-1F7B-044D-83AA-1FA951BF2C4A}" type="presOf" srcId="{EA3540D5-8992-D048-BDA6-06DBFDFBFFCB}" destId="{3921D647-F2B4-8849-8D8D-89A992FFD063}" srcOrd="0" destOrd="0" presId="urn:microsoft.com/office/officeart/2005/8/layout/bProcess4"/>
    <dgm:cxn modelId="{DC449887-2D5F-A649-B2AF-B4F83BA7C4A4}" srcId="{634CF8BB-1ED6-3540-9A34-8B1BE4A71475}" destId="{7EA5484F-115C-D347-BCA6-E1481482F091}" srcOrd="2" destOrd="0" parTransId="{67D797A1-7D59-1D4B-8DD1-D3FD86488A40}" sibTransId="{149A1CA6-AE5B-774A-B3EE-17C72EC9DCAC}"/>
    <dgm:cxn modelId="{99AA6D9D-ECE6-274A-B4A6-C05AF01E4F58}" srcId="{634CF8BB-1ED6-3540-9A34-8B1BE4A71475}" destId="{91D55B0C-6221-1F4A-B9F7-59D5C153A529}" srcOrd="3" destOrd="0" parTransId="{3ED76616-A3C3-6640-9364-42ADC170C1BE}" sibTransId="{BAFAE091-9820-4C4C-9312-702DF1CCAEAC}"/>
    <dgm:cxn modelId="{269919A1-E31E-F24C-AC9F-66EDB4C82076}" type="presOf" srcId="{C9057C05-B809-A44B-9F45-FCF326371EBB}" destId="{D75533DB-FA9B-3347-9699-6E830BE4A5D0}" srcOrd="0" destOrd="0" presId="urn:microsoft.com/office/officeart/2005/8/layout/bProcess4"/>
    <dgm:cxn modelId="{1C186DA9-4658-034A-A8C4-1D1A0446EDE1}" type="presOf" srcId="{1A729DAB-637C-D046-8770-8ABB32EAC544}" destId="{3DB59DEF-AFE0-0740-AE86-8D8EB871B312}" srcOrd="0" destOrd="0" presId="urn:microsoft.com/office/officeart/2005/8/layout/bProcess4"/>
    <dgm:cxn modelId="{63CD02B4-49BB-774E-85C7-3D5064698696}" type="presOf" srcId="{B233F562-4C47-A44E-B293-FFC5AB03A1E5}" destId="{4A485959-8D74-C845-B37B-FE34A0E7DA19}" srcOrd="0" destOrd="0" presId="urn:microsoft.com/office/officeart/2005/8/layout/bProcess4"/>
    <dgm:cxn modelId="{05528BBE-BA7F-E349-9A70-1CDA3F140CE1}" type="presOf" srcId="{149A1CA6-AE5B-774A-B3EE-17C72EC9DCAC}" destId="{C6B8FC87-E1C8-1A49-8712-D93FD58252C9}" srcOrd="0" destOrd="0" presId="urn:microsoft.com/office/officeart/2005/8/layout/bProcess4"/>
    <dgm:cxn modelId="{4C0D90D5-5298-A546-A6F0-BDE77B531764}" srcId="{634CF8BB-1ED6-3540-9A34-8B1BE4A71475}" destId="{543D0E27-AAB1-BD43-A7C4-98FA5A82499F}" srcOrd="0" destOrd="0" parTransId="{4F62E43E-410D-C543-A322-FBA32AE31937}" sibTransId="{CD9EC510-76B8-EF47-821D-7C90C8F5FA1E}"/>
    <dgm:cxn modelId="{E23B03DB-7DAA-1D43-A674-464D23410578}" type="presOf" srcId="{7EA5484F-115C-D347-BCA6-E1481482F091}" destId="{98FA126D-ED87-624A-8C4E-185EFE944D48}" srcOrd="0" destOrd="0" presId="urn:microsoft.com/office/officeart/2005/8/layout/bProcess4"/>
    <dgm:cxn modelId="{00D138DD-3FA0-1D47-8233-AA880273B0E0}" type="presOf" srcId="{CD9EC510-76B8-EF47-821D-7C90C8F5FA1E}" destId="{D3627D0A-3BC0-054E-AAA1-389C8D7A7E4E}" srcOrd="0" destOrd="0" presId="urn:microsoft.com/office/officeart/2005/8/layout/bProcess4"/>
    <dgm:cxn modelId="{0C7B69E7-B875-354C-8DE1-BC4961297B5A}" type="presOf" srcId="{9B3A2917-45BE-2944-9DD7-223E15D75423}" destId="{05E67144-19C2-3B41-B995-311CEFE35220}" srcOrd="0" destOrd="0" presId="urn:microsoft.com/office/officeart/2005/8/layout/bProcess4"/>
    <dgm:cxn modelId="{B66EE5E9-92F0-7D4E-A765-F93F221F9C76}" type="presOf" srcId="{91D55B0C-6221-1F4A-B9F7-59D5C153A529}" destId="{3BC096E6-7A9C-BE48-860E-EF2BE6870C8F}" srcOrd="0" destOrd="0" presId="urn:microsoft.com/office/officeart/2005/8/layout/bProcess4"/>
    <dgm:cxn modelId="{CB42A7EB-677B-884A-A8DE-06612BC15C25}" type="presOf" srcId="{BAFAE091-9820-4C4C-9312-702DF1CCAEAC}" destId="{8786C723-3971-D447-808D-526155C26524}" srcOrd="0" destOrd="0" presId="urn:microsoft.com/office/officeart/2005/8/layout/bProcess4"/>
    <dgm:cxn modelId="{E31299F3-C097-BD4C-83B2-D19BEEE89D19}" srcId="{634CF8BB-1ED6-3540-9A34-8B1BE4A71475}" destId="{8EDF032B-8D8E-9840-AAD3-C50A04A03482}" srcOrd="7" destOrd="0" parTransId="{917F1017-BC35-684B-994D-18EF70CBF1C8}" sibTransId="{C9057C05-B809-A44B-9F45-FCF326371EBB}"/>
    <dgm:cxn modelId="{E7E603FE-8239-7040-9A87-B19EA263D5E7}" type="presOf" srcId="{B545799D-AB9E-FD4B-8537-8483BB4E6E20}" destId="{D9954282-55E2-784F-9B79-2C2F00276531}" srcOrd="0" destOrd="0" presId="urn:microsoft.com/office/officeart/2005/8/layout/bProcess4"/>
    <dgm:cxn modelId="{F57EAD7F-E261-8044-9D40-B9F7E67DE4E6}" type="presParOf" srcId="{FF011BAD-45ED-394F-B0E6-7C3C7D1FDD87}" destId="{E43C11F7-835E-2F46-9C86-8904CDDF4AFA}" srcOrd="0" destOrd="0" presId="urn:microsoft.com/office/officeart/2005/8/layout/bProcess4"/>
    <dgm:cxn modelId="{013173CA-89F9-154A-B7B9-D5072614A784}" type="presParOf" srcId="{E43C11F7-835E-2F46-9C86-8904CDDF4AFA}" destId="{FAD248F7-E7DD-EA4F-AFCF-563DB7AA4CF6}" srcOrd="0" destOrd="0" presId="urn:microsoft.com/office/officeart/2005/8/layout/bProcess4"/>
    <dgm:cxn modelId="{639EF7A2-6DE6-3643-B66E-B0F8B07A8D20}" type="presParOf" srcId="{E43C11F7-835E-2F46-9C86-8904CDDF4AFA}" destId="{6E0A2517-D1D0-5746-80E9-25D1B2EAFA23}" srcOrd="1" destOrd="0" presId="urn:microsoft.com/office/officeart/2005/8/layout/bProcess4"/>
    <dgm:cxn modelId="{B5204119-E975-044D-B77B-6CD3D1BD9237}" type="presParOf" srcId="{FF011BAD-45ED-394F-B0E6-7C3C7D1FDD87}" destId="{D3627D0A-3BC0-054E-AAA1-389C8D7A7E4E}" srcOrd="1" destOrd="0" presId="urn:microsoft.com/office/officeart/2005/8/layout/bProcess4"/>
    <dgm:cxn modelId="{E92826FF-7B73-9C43-860E-3B42FB5D9BF5}" type="presParOf" srcId="{FF011BAD-45ED-394F-B0E6-7C3C7D1FDD87}" destId="{B6D2C58A-71ED-BD48-8247-38291094F4F2}" srcOrd="2" destOrd="0" presId="urn:microsoft.com/office/officeart/2005/8/layout/bProcess4"/>
    <dgm:cxn modelId="{A2EBFF90-3CC5-2240-ADE1-0B33F2071F1F}" type="presParOf" srcId="{B6D2C58A-71ED-BD48-8247-38291094F4F2}" destId="{8BD433F0-D522-5B47-A239-F1F4BEACA4D8}" srcOrd="0" destOrd="0" presId="urn:microsoft.com/office/officeart/2005/8/layout/bProcess4"/>
    <dgm:cxn modelId="{672860B3-5B6A-5E46-B124-5A3A001A342D}" type="presParOf" srcId="{B6D2C58A-71ED-BD48-8247-38291094F4F2}" destId="{218E73B2-6B23-5143-9F40-4E119872EDE2}" srcOrd="1" destOrd="0" presId="urn:microsoft.com/office/officeart/2005/8/layout/bProcess4"/>
    <dgm:cxn modelId="{7AE7FB18-C718-CD44-827C-BAD7A9F091EC}" type="presParOf" srcId="{FF011BAD-45ED-394F-B0E6-7C3C7D1FDD87}" destId="{4A485959-8D74-C845-B37B-FE34A0E7DA19}" srcOrd="3" destOrd="0" presId="urn:microsoft.com/office/officeart/2005/8/layout/bProcess4"/>
    <dgm:cxn modelId="{E64D367A-037C-ED4E-842A-F359B7DFB9C8}" type="presParOf" srcId="{FF011BAD-45ED-394F-B0E6-7C3C7D1FDD87}" destId="{37B9F925-ABF5-7448-9FA8-16015491490D}" srcOrd="4" destOrd="0" presId="urn:microsoft.com/office/officeart/2005/8/layout/bProcess4"/>
    <dgm:cxn modelId="{25579BCB-9C9A-2549-9A78-1F344339547D}" type="presParOf" srcId="{37B9F925-ABF5-7448-9FA8-16015491490D}" destId="{BE3EB956-EEFD-3347-AA04-889841D7C578}" srcOrd="0" destOrd="0" presId="urn:microsoft.com/office/officeart/2005/8/layout/bProcess4"/>
    <dgm:cxn modelId="{0C86DCBF-4ED8-5E41-9669-9B08D417B0E4}" type="presParOf" srcId="{37B9F925-ABF5-7448-9FA8-16015491490D}" destId="{98FA126D-ED87-624A-8C4E-185EFE944D48}" srcOrd="1" destOrd="0" presId="urn:microsoft.com/office/officeart/2005/8/layout/bProcess4"/>
    <dgm:cxn modelId="{2A2741B7-F34D-434B-B204-9B5228369277}" type="presParOf" srcId="{FF011BAD-45ED-394F-B0E6-7C3C7D1FDD87}" destId="{C6B8FC87-E1C8-1A49-8712-D93FD58252C9}" srcOrd="5" destOrd="0" presId="urn:microsoft.com/office/officeart/2005/8/layout/bProcess4"/>
    <dgm:cxn modelId="{508E7DB8-DAF0-3B48-97A5-D77D17095C4A}" type="presParOf" srcId="{FF011BAD-45ED-394F-B0E6-7C3C7D1FDD87}" destId="{06271193-3986-C54A-9867-21F1419F7F9F}" srcOrd="6" destOrd="0" presId="urn:microsoft.com/office/officeart/2005/8/layout/bProcess4"/>
    <dgm:cxn modelId="{8FB79BE0-5C2B-6E47-8496-B61EE8834072}" type="presParOf" srcId="{06271193-3986-C54A-9867-21F1419F7F9F}" destId="{EE46E96C-5015-6846-9496-457D55D00C46}" srcOrd="0" destOrd="0" presId="urn:microsoft.com/office/officeart/2005/8/layout/bProcess4"/>
    <dgm:cxn modelId="{49DAE3B8-78C9-CF45-9DE1-66BFCA00F27A}" type="presParOf" srcId="{06271193-3986-C54A-9867-21F1419F7F9F}" destId="{3BC096E6-7A9C-BE48-860E-EF2BE6870C8F}" srcOrd="1" destOrd="0" presId="urn:microsoft.com/office/officeart/2005/8/layout/bProcess4"/>
    <dgm:cxn modelId="{2D7BCCF0-6923-8749-BCD4-4AAE1AA71DA4}" type="presParOf" srcId="{FF011BAD-45ED-394F-B0E6-7C3C7D1FDD87}" destId="{8786C723-3971-D447-808D-526155C26524}" srcOrd="7" destOrd="0" presId="urn:microsoft.com/office/officeart/2005/8/layout/bProcess4"/>
    <dgm:cxn modelId="{936134B2-3D5C-374E-98A2-FACBF72166C2}" type="presParOf" srcId="{FF011BAD-45ED-394F-B0E6-7C3C7D1FDD87}" destId="{9B1FAD19-079A-7C47-813E-D141844A1BDB}" srcOrd="8" destOrd="0" presId="urn:microsoft.com/office/officeart/2005/8/layout/bProcess4"/>
    <dgm:cxn modelId="{FAC0DA96-7641-B747-AC1C-9657076ABC68}" type="presParOf" srcId="{9B1FAD19-079A-7C47-813E-D141844A1BDB}" destId="{ED62F733-B024-2E49-9AC0-932806A63351}" srcOrd="0" destOrd="0" presId="urn:microsoft.com/office/officeart/2005/8/layout/bProcess4"/>
    <dgm:cxn modelId="{8D1AEB5A-A269-C44B-97A7-9389A8003D6E}" type="presParOf" srcId="{9B1FAD19-079A-7C47-813E-D141844A1BDB}" destId="{3DB59DEF-AFE0-0740-AE86-8D8EB871B312}" srcOrd="1" destOrd="0" presId="urn:microsoft.com/office/officeart/2005/8/layout/bProcess4"/>
    <dgm:cxn modelId="{5E80655E-167A-2746-808B-9D3C54613D39}" type="presParOf" srcId="{FF011BAD-45ED-394F-B0E6-7C3C7D1FDD87}" destId="{3921D647-F2B4-8849-8D8D-89A992FFD063}" srcOrd="9" destOrd="0" presId="urn:microsoft.com/office/officeart/2005/8/layout/bProcess4"/>
    <dgm:cxn modelId="{693AA18B-C44E-9847-B6B6-9F5D68E0D8F2}" type="presParOf" srcId="{FF011BAD-45ED-394F-B0E6-7C3C7D1FDD87}" destId="{960F8472-6E81-FF41-9EB7-A08936817369}" srcOrd="10" destOrd="0" presId="urn:microsoft.com/office/officeart/2005/8/layout/bProcess4"/>
    <dgm:cxn modelId="{2CAB72F0-4D5B-4444-8AF7-D055F31EB035}" type="presParOf" srcId="{960F8472-6E81-FF41-9EB7-A08936817369}" destId="{352079DB-5D50-5E4A-8CD5-5E59E1008E51}" srcOrd="0" destOrd="0" presId="urn:microsoft.com/office/officeart/2005/8/layout/bProcess4"/>
    <dgm:cxn modelId="{D5A29F6F-52DE-354A-83FC-FE34CC4718DB}" type="presParOf" srcId="{960F8472-6E81-FF41-9EB7-A08936817369}" destId="{05E67144-19C2-3B41-B995-311CEFE35220}" srcOrd="1" destOrd="0" presId="urn:microsoft.com/office/officeart/2005/8/layout/bProcess4"/>
    <dgm:cxn modelId="{76168411-7101-C240-B5FB-FF276012A863}" type="presParOf" srcId="{FF011BAD-45ED-394F-B0E6-7C3C7D1FDD87}" destId="{D9954282-55E2-784F-9B79-2C2F00276531}" srcOrd="11" destOrd="0" presId="urn:microsoft.com/office/officeart/2005/8/layout/bProcess4"/>
    <dgm:cxn modelId="{E9B5FEC6-F3DB-734C-8EA4-ED9F0148A1C3}" type="presParOf" srcId="{FF011BAD-45ED-394F-B0E6-7C3C7D1FDD87}" destId="{4EC4AF92-46FA-FB48-AF65-4837786F06C7}" srcOrd="12" destOrd="0" presId="urn:microsoft.com/office/officeart/2005/8/layout/bProcess4"/>
    <dgm:cxn modelId="{EF63326B-CC1C-6C4B-832A-DB2846D871D6}" type="presParOf" srcId="{4EC4AF92-46FA-FB48-AF65-4837786F06C7}" destId="{C4BBF32F-E6CE-0F4E-89E5-3A5AF8D9BE53}" srcOrd="0" destOrd="0" presId="urn:microsoft.com/office/officeart/2005/8/layout/bProcess4"/>
    <dgm:cxn modelId="{E7721579-4BCF-4B41-88C0-78B236B43737}" type="presParOf" srcId="{4EC4AF92-46FA-FB48-AF65-4837786F06C7}" destId="{5AE9DB68-5788-884B-81A6-D3C4E4315027}" srcOrd="1" destOrd="0" presId="urn:microsoft.com/office/officeart/2005/8/layout/bProcess4"/>
    <dgm:cxn modelId="{AA6F08DF-D03C-2942-9272-FE97A0296648}" type="presParOf" srcId="{FF011BAD-45ED-394F-B0E6-7C3C7D1FDD87}" destId="{04E38897-9028-0848-A148-EF62330A7845}" srcOrd="13" destOrd="0" presId="urn:microsoft.com/office/officeart/2005/8/layout/bProcess4"/>
    <dgm:cxn modelId="{5B6EF13E-4C20-F44F-AA95-94C215EE829A}" type="presParOf" srcId="{FF011BAD-45ED-394F-B0E6-7C3C7D1FDD87}" destId="{665BEF7F-ABCA-D54C-AD14-96F61101272C}" srcOrd="14" destOrd="0" presId="urn:microsoft.com/office/officeart/2005/8/layout/bProcess4"/>
    <dgm:cxn modelId="{2B25B75A-1D9C-204F-A31D-E919DC77DBDD}" type="presParOf" srcId="{665BEF7F-ABCA-D54C-AD14-96F61101272C}" destId="{0B5837E3-9CB9-FE46-908A-051F6B1F0FDB}" srcOrd="0" destOrd="0" presId="urn:microsoft.com/office/officeart/2005/8/layout/bProcess4"/>
    <dgm:cxn modelId="{197023F8-5570-B948-996A-394BAF3173D0}" type="presParOf" srcId="{665BEF7F-ABCA-D54C-AD14-96F61101272C}" destId="{C73963B4-476A-DD45-BDFD-6D265119EE2E}" srcOrd="1" destOrd="0" presId="urn:microsoft.com/office/officeart/2005/8/layout/bProcess4"/>
    <dgm:cxn modelId="{0687F5DD-842E-C340-8BF3-4DACF5C537A7}" type="presParOf" srcId="{FF011BAD-45ED-394F-B0E6-7C3C7D1FDD87}" destId="{D75533DB-FA9B-3347-9699-6E830BE4A5D0}" srcOrd="15" destOrd="0" presId="urn:microsoft.com/office/officeart/2005/8/layout/bProcess4"/>
    <dgm:cxn modelId="{E57244FF-1DA3-F643-9E7D-AA6DB7409A53}" type="presParOf" srcId="{FF011BAD-45ED-394F-B0E6-7C3C7D1FDD87}" destId="{B35D5C8F-99C1-A844-918D-EC4ACE5F7445}" srcOrd="16" destOrd="0" presId="urn:microsoft.com/office/officeart/2005/8/layout/bProcess4"/>
    <dgm:cxn modelId="{477D62D6-71AB-224C-A3BB-2B2FB7A133B8}" type="presParOf" srcId="{B35D5C8F-99C1-A844-918D-EC4ACE5F7445}" destId="{C985C7F8-3FFF-C242-A0E1-E4165C65846D}" srcOrd="0" destOrd="0" presId="urn:microsoft.com/office/officeart/2005/8/layout/bProcess4"/>
    <dgm:cxn modelId="{C122A693-9F25-C441-99F6-C82ABB8EF515}" type="presParOf" srcId="{B35D5C8F-99C1-A844-918D-EC4ACE5F7445}" destId="{288F3E1B-D840-4D4C-8EAD-7E9A44EBF45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4CF8BB-1ED6-3540-9A34-8B1BE4A71475}" type="doc">
      <dgm:prSet loTypeId="urn:microsoft.com/office/officeart/2005/8/layout/bProcess4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EA5484F-115C-D347-BCA6-E1481482F091}">
      <dgm:prSet phldrT="[Text]" custT="1"/>
      <dgm:spPr/>
      <dgm:t>
        <a:bodyPr/>
        <a:lstStyle/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Text </a:t>
          </a:r>
          <a:r>
            <a:rPr lang="en-GB" sz="1200" dirty="0" err="1">
              <a:solidFill>
                <a:schemeClr val="tx2"/>
              </a:solidFill>
              <a:latin typeface="Montserrat" pitchFamily="2" charset="77"/>
            </a:rPr>
            <a:t>Preprocessing</a:t>
          </a:r>
          <a:endParaRPr lang="en-GB" sz="1200" dirty="0">
            <a:solidFill>
              <a:schemeClr val="tx2"/>
            </a:solidFill>
            <a:latin typeface="Montserrat" pitchFamily="2" charset="77"/>
          </a:endParaRPr>
        </a:p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(Cleaning, Removing </a:t>
          </a:r>
          <a:r>
            <a:rPr lang="en-GB" sz="1200" dirty="0" err="1">
              <a:solidFill>
                <a:schemeClr val="tx2"/>
              </a:solidFill>
              <a:latin typeface="Montserrat" pitchFamily="2" charset="77"/>
            </a:rPr>
            <a:t>Stopwords</a:t>
          </a:r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)</a:t>
          </a:r>
        </a:p>
      </dgm:t>
    </dgm:pt>
    <dgm:pt modelId="{67D797A1-7D59-1D4B-8DD1-D3FD86488A40}" type="parTrans" cxnId="{DC449887-2D5F-A649-B2AF-B4F83BA7C4A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149A1CA6-AE5B-774A-B3EE-17C72EC9DCAC}" type="sibTrans" cxnId="{DC449887-2D5F-A649-B2AF-B4F83BA7C4A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1D55B0C-6221-1F4A-B9F7-59D5C153A529}">
      <dgm:prSet phldrT="[Text]"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Word Frequency Analysis</a:t>
          </a:r>
        </a:p>
      </dgm:t>
    </dgm:pt>
    <dgm:pt modelId="{3ED76616-A3C3-6640-9364-42ADC170C1BE}" type="parTrans" cxnId="{99AA6D9D-ECE6-274A-B4A6-C05AF01E4F58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BAFAE091-9820-4C4C-9312-702DF1CCAEAC}" type="sibTrans" cxnId="{99AA6D9D-ECE6-274A-B4A6-C05AF01E4F58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1A729DAB-637C-D046-8770-8ABB32EAC544}">
      <dgm:prSet phldrT="[Text]" custT="1"/>
      <dgm:spPr/>
      <dgm:t>
        <a:bodyPr/>
        <a:lstStyle/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Word Cloud Visualization</a:t>
          </a:r>
        </a:p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(Standard + Steve Jobs Masked)</a:t>
          </a:r>
        </a:p>
      </dgm:t>
    </dgm:pt>
    <dgm:pt modelId="{178FBED7-E3F5-AD49-9287-3E21A44C4499}" type="parTrans" cxnId="{7288AB7E-2653-0B40-85E5-9DFEC85F590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EA3540D5-8992-D048-BDA6-06DBFDFBFFCB}" type="sibTrans" cxnId="{7288AB7E-2653-0B40-85E5-9DFEC85F590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B3A2917-45BE-2944-9DD7-223E15D75423}">
      <dgm:prSet phldrT="[Text]" custT="1"/>
      <dgm:spPr/>
      <dgm:t>
        <a:bodyPr/>
        <a:lstStyle/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Sentiment Analysis</a:t>
          </a:r>
        </a:p>
        <a:p>
          <a:r>
            <a:rPr lang="en-GB" sz="1200" dirty="0">
              <a:solidFill>
                <a:schemeClr val="tx2"/>
              </a:solidFill>
              <a:latin typeface="Montserrat" pitchFamily="2" charset="77"/>
            </a:rPr>
            <a:t>(Emotion &amp; Tone Evaluation)</a:t>
          </a:r>
        </a:p>
      </dgm:t>
    </dgm:pt>
    <dgm:pt modelId="{0966CE4B-2EB3-C84D-A295-C93853E8CBB9}" type="parTrans" cxnId="{3AFEA12A-FAC7-8645-94E1-2C8AE7219E6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B545799D-AB9E-FD4B-8537-8483BB4E6E20}" type="sibTrans" cxnId="{3AFEA12A-FAC7-8645-94E1-2C8AE7219E6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3815C35D-4FC9-284B-BF47-77A09DDD80E4}">
      <dgm:prSet phldrT="[Text]"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Graphical Representation</a:t>
          </a:r>
        </a:p>
      </dgm:t>
    </dgm:pt>
    <dgm:pt modelId="{A042D0BD-AAC3-6746-898B-AFD7D982C417}" type="parTrans" cxnId="{FB0B5F34-4949-854C-9FBA-CD176386E12E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E72D3EAB-FBAE-6B46-8CA4-BF1871E16582}" type="sibTrans" cxnId="{FB0B5F34-4949-854C-9FBA-CD176386E12E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8EDF032B-8D8E-9840-AAD3-C50A04A03482}">
      <dgm:prSet phldrT="[Text]"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Sentiment Variation &amp; Insights</a:t>
          </a:r>
        </a:p>
      </dgm:t>
    </dgm:pt>
    <dgm:pt modelId="{917F1017-BC35-684B-994D-18EF70CBF1C8}" type="parTrans" cxnId="{E31299F3-C097-BD4C-83B2-D19BEEE89D1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C9057C05-B809-A44B-9F45-FCF326371EBB}" type="sibTrans" cxnId="{E31299F3-C097-BD4C-83B2-D19BEEE89D19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87048AC-2DC7-4943-8CF1-E0CA82946434}">
      <dgm:prSet custT="1"/>
      <dgm:spPr/>
      <dgm:t>
        <a:bodyPr/>
        <a:lstStyle/>
        <a:p>
          <a:r>
            <a:rPr lang="en-GB" sz="1400" dirty="0">
              <a:solidFill>
                <a:schemeClr val="tx2"/>
              </a:solidFill>
              <a:latin typeface="Montserrat" pitchFamily="2" charset="77"/>
            </a:rPr>
            <a:t>Load Speech Transcript</a:t>
          </a:r>
        </a:p>
      </dgm:t>
    </dgm:pt>
    <dgm:pt modelId="{3EF233F6-A707-724F-BAF7-4EB104F1FC7D}" type="parTrans" cxnId="{CDE19938-7CB6-1148-A2E3-DF09894B1C1B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B233F562-4C47-A44E-B293-FFC5AB03A1E5}" type="sibTrans" cxnId="{CDE19938-7CB6-1148-A2E3-DF09894B1C1B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543D0E27-AAB1-BD43-A7C4-98FA5A82499F}">
      <dgm:prSet phldrT="[Text]" custT="1"/>
      <dgm:spPr/>
      <dgm:t>
        <a:bodyPr/>
        <a:lstStyle/>
        <a:p>
          <a:r>
            <a:rPr lang="en-GB" sz="1800" dirty="0">
              <a:solidFill>
                <a:schemeClr val="tx2"/>
              </a:solidFill>
              <a:latin typeface="Montserrat" pitchFamily="2" charset="77"/>
            </a:rPr>
            <a:t>Start</a:t>
          </a:r>
        </a:p>
      </dgm:t>
    </dgm:pt>
    <dgm:pt modelId="{CD9EC510-76B8-EF47-821D-7C90C8F5FA1E}" type="sibTrans" cxnId="{4C0D90D5-5298-A546-A6F0-BDE77B53176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4F62E43E-410D-C543-A322-FBA32AE31937}" type="parTrans" cxnId="{4C0D90D5-5298-A546-A6F0-BDE77B531764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98D5D5F2-6488-F043-A4C4-67E79B3097A5}">
      <dgm:prSet phldrT="[Text]" custT="1"/>
      <dgm:spPr/>
      <dgm:t>
        <a:bodyPr/>
        <a:lstStyle/>
        <a:p>
          <a:r>
            <a:rPr lang="en-GB" sz="1800" dirty="0">
              <a:solidFill>
                <a:schemeClr val="tx2"/>
              </a:solidFill>
              <a:latin typeface="Montserrat" pitchFamily="2" charset="77"/>
            </a:rPr>
            <a:t>Conclusion</a:t>
          </a:r>
        </a:p>
      </dgm:t>
    </dgm:pt>
    <dgm:pt modelId="{989BA3F2-BF44-E849-84B6-916A15E0E05A}" type="sibTrans" cxnId="{D8C4F814-A8EF-9A4A-8EA8-7F53D8642C2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466D7A70-4125-234F-99B3-7D409A4CA43A}" type="parTrans" cxnId="{D8C4F814-A8EF-9A4A-8EA8-7F53D8642C2C}">
      <dgm:prSet/>
      <dgm:spPr/>
      <dgm:t>
        <a:bodyPr/>
        <a:lstStyle/>
        <a:p>
          <a:endParaRPr lang="en-GB" sz="1800">
            <a:solidFill>
              <a:schemeClr val="tx2"/>
            </a:solidFill>
            <a:latin typeface="Montserrat" pitchFamily="2" charset="77"/>
          </a:endParaRPr>
        </a:p>
      </dgm:t>
    </dgm:pt>
    <dgm:pt modelId="{FF011BAD-45ED-394F-B0E6-7C3C7D1FDD87}" type="pres">
      <dgm:prSet presAssocID="{634CF8BB-1ED6-3540-9A34-8B1BE4A71475}" presName="Name0" presStyleCnt="0">
        <dgm:presLayoutVars>
          <dgm:dir/>
          <dgm:resizeHandles/>
        </dgm:presLayoutVars>
      </dgm:prSet>
      <dgm:spPr/>
    </dgm:pt>
    <dgm:pt modelId="{E43C11F7-835E-2F46-9C86-8904CDDF4AFA}" type="pres">
      <dgm:prSet presAssocID="{543D0E27-AAB1-BD43-A7C4-98FA5A82499F}" presName="compNode" presStyleCnt="0"/>
      <dgm:spPr/>
    </dgm:pt>
    <dgm:pt modelId="{FAD248F7-E7DD-EA4F-AFCF-563DB7AA4CF6}" type="pres">
      <dgm:prSet presAssocID="{543D0E27-AAB1-BD43-A7C4-98FA5A82499F}" presName="dummyConnPt" presStyleCnt="0"/>
      <dgm:spPr/>
    </dgm:pt>
    <dgm:pt modelId="{6E0A2517-D1D0-5746-80E9-25D1B2EAFA23}" type="pres">
      <dgm:prSet presAssocID="{543D0E27-AAB1-BD43-A7C4-98FA5A82499F}" presName="node" presStyleLbl="node1" presStyleIdx="0" presStyleCnt="9">
        <dgm:presLayoutVars>
          <dgm:bulletEnabled val="1"/>
        </dgm:presLayoutVars>
      </dgm:prSet>
      <dgm:spPr/>
    </dgm:pt>
    <dgm:pt modelId="{D3627D0A-3BC0-054E-AAA1-389C8D7A7E4E}" type="pres">
      <dgm:prSet presAssocID="{CD9EC510-76B8-EF47-821D-7C90C8F5FA1E}" presName="sibTrans" presStyleLbl="bgSibTrans2D1" presStyleIdx="0" presStyleCnt="8"/>
      <dgm:spPr/>
    </dgm:pt>
    <dgm:pt modelId="{B6D2C58A-71ED-BD48-8247-38291094F4F2}" type="pres">
      <dgm:prSet presAssocID="{987048AC-2DC7-4943-8CF1-E0CA82946434}" presName="compNode" presStyleCnt="0"/>
      <dgm:spPr/>
    </dgm:pt>
    <dgm:pt modelId="{8BD433F0-D522-5B47-A239-F1F4BEACA4D8}" type="pres">
      <dgm:prSet presAssocID="{987048AC-2DC7-4943-8CF1-E0CA82946434}" presName="dummyConnPt" presStyleCnt="0"/>
      <dgm:spPr/>
    </dgm:pt>
    <dgm:pt modelId="{218E73B2-6B23-5143-9F40-4E119872EDE2}" type="pres">
      <dgm:prSet presAssocID="{987048AC-2DC7-4943-8CF1-E0CA82946434}" presName="node" presStyleLbl="node1" presStyleIdx="1" presStyleCnt="9">
        <dgm:presLayoutVars>
          <dgm:bulletEnabled val="1"/>
        </dgm:presLayoutVars>
      </dgm:prSet>
      <dgm:spPr/>
    </dgm:pt>
    <dgm:pt modelId="{4A485959-8D74-C845-B37B-FE34A0E7DA19}" type="pres">
      <dgm:prSet presAssocID="{B233F562-4C47-A44E-B293-FFC5AB03A1E5}" presName="sibTrans" presStyleLbl="bgSibTrans2D1" presStyleIdx="1" presStyleCnt="8"/>
      <dgm:spPr/>
    </dgm:pt>
    <dgm:pt modelId="{37B9F925-ABF5-7448-9FA8-16015491490D}" type="pres">
      <dgm:prSet presAssocID="{7EA5484F-115C-D347-BCA6-E1481482F091}" presName="compNode" presStyleCnt="0"/>
      <dgm:spPr/>
    </dgm:pt>
    <dgm:pt modelId="{BE3EB956-EEFD-3347-AA04-889841D7C578}" type="pres">
      <dgm:prSet presAssocID="{7EA5484F-115C-D347-BCA6-E1481482F091}" presName="dummyConnPt" presStyleCnt="0"/>
      <dgm:spPr/>
    </dgm:pt>
    <dgm:pt modelId="{98FA126D-ED87-624A-8C4E-185EFE944D48}" type="pres">
      <dgm:prSet presAssocID="{7EA5484F-115C-D347-BCA6-E1481482F091}" presName="node" presStyleLbl="node1" presStyleIdx="2" presStyleCnt="9">
        <dgm:presLayoutVars>
          <dgm:bulletEnabled val="1"/>
        </dgm:presLayoutVars>
      </dgm:prSet>
      <dgm:spPr/>
    </dgm:pt>
    <dgm:pt modelId="{C6B8FC87-E1C8-1A49-8712-D93FD58252C9}" type="pres">
      <dgm:prSet presAssocID="{149A1CA6-AE5B-774A-B3EE-17C72EC9DCAC}" presName="sibTrans" presStyleLbl="bgSibTrans2D1" presStyleIdx="2" presStyleCnt="8"/>
      <dgm:spPr/>
    </dgm:pt>
    <dgm:pt modelId="{06271193-3986-C54A-9867-21F1419F7F9F}" type="pres">
      <dgm:prSet presAssocID="{91D55B0C-6221-1F4A-B9F7-59D5C153A529}" presName="compNode" presStyleCnt="0"/>
      <dgm:spPr/>
    </dgm:pt>
    <dgm:pt modelId="{EE46E96C-5015-6846-9496-457D55D00C46}" type="pres">
      <dgm:prSet presAssocID="{91D55B0C-6221-1F4A-B9F7-59D5C153A529}" presName="dummyConnPt" presStyleCnt="0"/>
      <dgm:spPr/>
    </dgm:pt>
    <dgm:pt modelId="{3BC096E6-7A9C-BE48-860E-EF2BE6870C8F}" type="pres">
      <dgm:prSet presAssocID="{91D55B0C-6221-1F4A-B9F7-59D5C153A529}" presName="node" presStyleLbl="node1" presStyleIdx="3" presStyleCnt="9">
        <dgm:presLayoutVars>
          <dgm:bulletEnabled val="1"/>
        </dgm:presLayoutVars>
      </dgm:prSet>
      <dgm:spPr/>
    </dgm:pt>
    <dgm:pt modelId="{8786C723-3971-D447-808D-526155C26524}" type="pres">
      <dgm:prSet presAssocID="{BAFAE091-9820-4C4C-9312-702DF1CCAEAC}" presName="sibTrans" presStyleLbl="bgSibTrans2D1" presStyleIdx="3" presStyleCnt="8"/>
      <dgm:spPr/>
    </dgm:pt>
    <dgm:pt modelId="{9B1FAD19-079A-7C47-813E-D141844A1BDB}" type="pres">
      <dgm:prSet presAssocID="{1A729DAB-637C-D046-8770-8ABB32EAC544}" presName="compNode" presStyleCnt="0"/>
      <dgm:spPr/>
    </dgm:pt>
    <dgm:pt modelId="{ED62F733-B024-2E49-9AC0-932806A63351}" type="pres">
      <dgm:prSet presAssocID="{1A729DAB-637C-D046-8770-8ABB32EAC544}" presName="dummyConnPt" presStyleCnt="0"/>
      <dgm:spPr/>
    </dgm:pt>
    <dgm:pt modelId="{3DB59DEF-AFE0-0740-AE86-8D8EB871B312}" type="pres">
      <dgm:prSet presAssocID="{1A729DAB-637C-D046-8770-8ABB32EAC544}" presName="node" presStyleLbl="node1" presStyleIdx="4" presStyleCnt="9">
        <dgm:presLayoutVars>
          <dgm:bulletEnabled val="1"/>
        </dgm:presLayoutVars>
      </dgm:prSet>
      <dgm:spPr/>
    </dgm:pt>
    <dgm:pt modelId="{3921D647-F2B4-8849-8D8D-89A992FFD063}" type="pres">
      <dgm:prSet presAssocID="{EA3540D5-8992-D048-BDA6-06DBFDFBFFCB}" presName="sibTrans" presStyleLbl="bgSibTrans2D1" presStyleIdx="4" presStyleCnt="8"/>
      <dgm:spPr/>
    </dgm:pt>
    <dgm:pt modelId="{960F8472-6E81-FF41-9EB7-A08936817369}" type="pres">
      <dgm:prSet presAssocID="{9B3A2917-45BE-2944-9DD7-223E15D75423}" presName="compNode" presStyleCnt="0"/>
      <dgm:spPr/>
    </dgm:pt>
    <dgm:pt modelId="{352079DB-5D50-5E4A-8CD5-5E59E1008E51}" type="pres">
      <dgm:prSet presAssocID="{9B3A2917-45BE-2944-9DD7-223E15D75423}" presName="dummyConnPt" presStyleCnt="0"/>
      <dgm:spPr/>
    </dgm:pt>
    <dgm:pt modelId="{05E67144-19C2-3B41-B995-311CEFE35220}" type="pres">
      <dgm:prSet presAssocID="{9B3A2917-45BE-2944-9DD7-223E15D75423}" presName="node" presStyleLbl="node1" presStyleIdx="5" presStyleCnt="9">
        <dgm:presLayoutVars>
          <dgm:bulletEnabled val="1"/>
        </dgm:presLayoutVars>
      </dgm:prSet>
      <dgm:spPr/>
    </dgm:pt>
    <dgm:pt modelId="{D9954282-55E2-784F-9B79-2C2F00276531}" type="pres">
      <dgm:prSet presAssocID="{B545799D-AB9E-FD4B-8537-8483BB4E6E20}" presName="sibTrans" presStyleLbl="bgSibTrans2D1" presStyleIdx="5" presStyleCnt="8"/>
      <dgm:spPr/>
    </dgm:pt>
    <dgm:pt modelId="{4EC4AF92-46FA-FB48-AF65-4837786F06C7}" type="pres">
      <dgm:prSet presAssocID="{3815C35D-4FC9-284B-BF47-77A09DDD80E4}" presName="compNode" presStyleCnt="0"/>
      <dgm:spPr/>
    </dgm:pt>
    <dgm:pt modelId="{C4BBF32F-E6CE-0F4E-89E5-3A5AF8D9BE53}" type="pres">
      <dgm:prSet presAssocID="{3815C35D-4FC9-284B-BF47-77A09DDD80E4}" presName="dummyConnPt" presStyleCnt="0"/>
      <dgm:spPr/>
    </dgm:pt>
    <dgm:pt modelId="{5AE9DB68-5788-884B-81A6-D3C4E4315027}" type="pres">
      <dgm:prSet presAssocID="{3815C35D-4FC9-284B-BF47-77A09DDD80E4}" presName="node" presStyleLbl="node1" presStyleIdx="6" presStyleCnt="9">
        <dgm:presLayoutVars>
          <dgm:bulletEnabled val="1"/>
        </dgm:presLayoutVars>
      </dgm:prSet>
      <dgm:spPr/>
    </dgm:pt>
    <dgm:pt modelId="{04E38897-9028-0848-A148-EF62330A7845}" type="pres">
      <dgm:prSet presAssocID="{E72D3EAB-FBAE-6B46-8CA4-BF1871E16582}" presName="sibTrans" presStyleLbl="bgSibTrans2D1" presStyleIdx="6" presStyleCnt="8"/>
      <dgm:spPr/>
    </dgm:pt>
    <dgm:pt modelId="{665BEF7F-ABCA-D54C-AD14-96F61101272C}" type="pres">
      <dgm:prSet presAssocID="{8EDF032B-8D8E-9840-AAD3-C50A04A03482}" presName="compNode" presStyleCnt="0"/>
      <dgm:spPr/>
    </dgm:pt>
    <dgm:pt modelId="{0B5837E3-9CB9-FE46-908A-051F6B1F0FDB}" type="pres">
      <dgm:prSet presAssocID="{8EDF032B-8D8E-9840-AAD3-C50A04A03482}" presName="dummyConnPt" presStyleCnt="0"/>
      <dgm:spPr/>
    </dgm:pt>
    <dgm:pt modelId="{C73963B4-476A-DD45-BDFD-6D265119EE2E}" type="pres">
      <dgm:prSet presAssocID="{8EDF032B-8D8E-9840-AAD3-C50A04A03482}" presName="node" presStyleLbl="node1" presStyleIdx="7" presStyleCnt="9">
        <dgm:presLayoutVars>
          <dgm:bulletEnabled val="1"/>
        </dgm:presLayoutVars>
      </dgm:prSet>
      <dgm:spPr/>
    </dgm:pt>
    <dgm:pt modelId="{D75533DB-FA9B-3347-9699-6E830BE4A5D0}" type="pres">
      <dgm:prSet presAssocID="{C9057C05-B809-A44B-9F45-FCF326371EBB}" presName="sibTrans" presStyleLbl="bgSibTrans2D1" presStyleIdx="7" presStyleCnt="8"/>
      <dgm:spPr/>
    </dgm:pt>
    <dgm:pt modelId="{B35D5C8F-99C1-A844-918D-EC4ACE5F7445}" type="pres">
      <dgm:prSet presAssocID="{98D5D5F2-6488-F043-A4C4-67E79B3097A5}" presName="compNode" presStyleCnt="0"/>
      <dgm:spPr/>
    </dgm:pt>
    <dgm:pt modelId="{C985C7F8-3FFF-C242-A0E1-E4165C65846D}" type="pres">
      <dgm:prSet presAssocID="{98D5D5F2-6488-F043-A4C4-67E79B3097A5}" presName="dummyConnPt" presStyleCnt="0"/>
      <dgm:spPr/>
    </dgm:pt>
    <dgm:pt modelId="{288F3E1B-D840-4D4C-8EAD-7E9A44EBF456}" type="pres">
      <dgm:prSet presAssocID="{98D5D5F2-6488-F043-A4C4-67E79B3097A5}" presName="node" presStyleLbl="node1" presStyleIdx="8" presStyleCnt="9">
        <dgm:presLayoutVars>
          <dgm:bulletEnabled val="1"/>
        </dgm:presLayoutVars>
      </dgm:prSet>
      <dgm:spPr/>
    </dgm:pt>
  </dgm:ptLst>
  <dgm:cxnLst>
    <dgm:cxn modelId="{D8C4F814-A8EF-9A4A-8EA8-7F53D8642C2C}" srcId="{634CF8BB-1ED6-3540-9A34-8B1BE4A71475}" destId="{98D5D5F2-6488-F043-A4C4-67E79B3097A5}" srcOrd="8" destOrd="0" parTransId="{466D7A70-4125-234F-99B3-7D409A4CA43A}" sibTransId="{989BA3F2-BF44-E849-84B6-916A15E0E05A}"/>
    <dgm:cxn modelId="{C2570E1E-42E9-4045-B1A0-70655AD28D8F}" type="presOf" srcId="{987048AC-2DC7-4943-8CF1-E0CA82946434}" destId="{218E73B2-6B23-5143-9F40-4E119872EDE2}" srcOrd="0" destOrd="0" presId="urn:microsoft.com/office/officeart/2005/8/layout/bProcess4"/>
    <dgm:cxn modelId="{F091692A-F1A3-DB40-8FA3-5020F4BAB32B}" type="presOf" srcId="{E72D3EAB-FBAE-6B46-8CA4-BF1871E16582}" destId="{04E38897-9028-0848-A148-EF62330A7845}" srcOrd="0" destOrd="0" presId="urn:microsoft.com/office/officeart/2005/8/layout/bProcess4"/>
    <dgm:cxn modelId="{3AFEA12A-FAC7-8645-94E1-2C8AE7219E6C}" srcId="{634CF8BB-1ED6-3540-9A34-8B1BE4A71475}" destId="{9B3A2917-45BE-2944-9DD7-223E15D75423}" srcOrd="5" destOrd="0" parTransId="{0966CE4B-2EB3-C84D-A295-C93853E8CBB9}" sibTransId="{B545799D-AB9E-FD4B-8537-8483BB4E6E20}"/>
    <dgm:cxn modelId="{FB0B5F34-4949-854C-9FBA-CD176386E12E}" srcId="{634CF8BB-1ED6-3540-9A34-8B1BE4A71475}" destId="{3815C35D-4FC9-284B-BF47-77A09DDD80E4}" srcOrd="6" destOrd="0" parTransId="{A042D0BD-AAC3-6746-898B-AFD7D982C417}" sibTransId="{E72D3EAB-FBAE-6B46-8CA4-BF1871E16582}"/>
    <dgm:cxn modelId="{A63BD336-8688-1045-BA48-3D28641DBA09}" type="presOf" srcId="{8EDF032B-8D8E-9840-AAD3-C50A04A03482}" destId="{C73963B4-476A-DD45-BDFD-6D265119EE2E}" srcOrd="0" destOrd="0" presId="urn:microsoft.com/office/officeart/2005/8/layout/bProcess4"/>
    <dgm:cxn modelId="{76240638-E29C-D144-9592-DA78EA844506}" type="presOf" srcId="{543D0E27-AAB1-BD43-A7C4-98FA5A82499F}" destId="{6E0A2517-D1D0-5746-80E9-25D1B2EAFA23}" srcOrd="0" destOrd="0" presId="urn:microsoft.com/office/officeart/2005/8/layout/bProcess4"/>
    <dgm:cxn modelId="{CDE19938-7CB6-1148-A2E3-DF09894B1C1B}" srcId="{634CF8BB-1ED6-3540-9A34-8B1BE4A71475}" destId="{987048AC-2DC7-4943-8CF1-E0CA82946434}" srcOrd="1" destOrd="0" parTransId="{3EF233F6-A707-724F-BAF7-4EB104F1FC7D}" sibTransId="{B233F562-4C47-A44E-B293-FFC5AB03A1E5}"/>
    <dgm:cxn modelId="{6AEEF448-F2E9-704D-87FD-A915E07C26D0}" type="presOf" srcId="{98D5D5F2-6488-F043-A4C4-67E79B3097A5}" destId="{288F3E1B-D840-4D4C-8EAD-7E9A44EBF456}" srcOrd="0" destOrd="0" presId="urn:microsoft.com/office/officeart/2005/8/layout/bProcess4"/>
    <dgm:cxn modelId="{90B6EE4B-6BDD-6947-AE51-303F110BDD90}" type="presOf" srcId="{634CF8BB-1ED6-3540-9A34-8B1BE4A71475}" destId="{FF011BAD-45ED-394F-B0E6-7C3C7D1FDD87}" srcOrd="0" destOrd="0" presId="urn:microsoft.com/office/officeart/2005/8/layout/bProcess4"/>
    <dgm:cxn modelId="{791A6B66-E446-114B-9DB5-11F58EE2AD83}" type="presOf" srcId="{3815C35D-4FC9-284B-BF47-77A09DDD80E4}" destId="{5AE9DB68-5788-884B-81A6-D3C4E4315027}" srcOrd="0" destOrd="0" presId="urn:microsoft.com/office/officeart/2005/8/layout/bProcess4"/>
    <dgm:cxn modelId="{7288AB7E-2653-0B40-85E5-9DFEC85F5909}" srcId="{634CF8BB-1ED6-3540-9A34-8B1BE4A71475}" destId="{1A729DAB-637C-D046-8770-8ABB32EAC544}" srcOrd="4" destOrd="0" parTransId="{178FBED7-E3F5-AD49-9287-3E21A44C4499}" sibTransId="{EA3540D5-8992-D048-BDA6-06DBFDFBFFCB}"/>
    <dgm:cxn modelId="{8A10DB7F-1F7B-044D-83AA-1FA951BF2C4A}" type="presOf" srcId="{EA3540D5-8992-D048-BDA6-06DBFDFBFFCB}" destId="{3921D647-F2B4-8849-8D8D-89A992FFD063}" srcOrd="0" destOrd="0" presId="urn:microsoft.com/office/officeart/2005/8/layout/bProcess4"/>
    <dgm:cxn modelId="{DC449887-2D5F-A649-B2AF-B4F83BA7C4A4}" srcId="{634CF8BB-1ED6-3540-9A34-8B1BE4A71475}" destId="{7EA5484F-115C-D347-BCA6-E1481482F091}" srcOrd="2" destOrd="0" parTransId="{67D797A1-7D59-1D4B-8DD1-D3FD86488A40}" sibTransId="{149A1CA6-AE5B-774A-B3EE-17C72EC9DCAC}"/>
    <dgm:cxn modelId="{99AA6D9D-ECE6-274A-B4A6-C05AF01E4F58}" srcId="{634CF8BB-1ED6-3540-9A34-8B1BE4A71475}" destId="{91D55B0C-6221-1F4A-B9F7-59D5C153A529}" srcOrd="3" destOrd="0" parTransId="{3ED76616-A3C3-6640-9364-42ADC170C1BE}" sibTransId="{BAFAE091-9820-4C4C-9312-702DF1CCAEAC}"/>
    <dgm:cxn modelId="{269919A1-E31E-F24C-AC9F-66EDB4C82076}" type="presOf" srcId="{C9057C05-B809-A44B-9F45-FCF326371EBB}" destId="{D75533DB-FA9B-3347-9699-6E830BE4A5D0}" srcOrd="0" destOrd="0" presId="urn:microsoft.com/office/officeart/2005/8/layout/bProcess4"/>
    <dgm:cxn modelId="{1C186DA9-4658-034A-A8C4-1D1A0446EDE1}" type="presOf" srcId="{1A729DAB-637C-D046-8770-8ABB32EAC544}" destId="{3DB59DEF-AFE0-0740-AE86-8D8EB871B312}" srcOrd="0" destOrd="0" presId="urn:microsoft.com/office/officeart/2005/8/layout/bProcess4"/>
    <dgm:cxn modelId="{63CD02B4-49BB-774E-85C7-3D5064698696}" type="presOf" srcId="{B233F562-4C47-A44E-B293-FFC5AB03A1E5}" destId="{4A485959-8D74-C845-B37B-FE34A0E7DA19}" srcOrd="0" destOrd="0" presId="urn:microsoft.com/office/officeart/2005/8/layout/bProcess4"/>
    <dgm:cxn modelId="{05528BBE-BA7F-E349-9A70-1CDA3F140CE1}" type="presOf" srcId="{149A1CA6-AE5B-774A-B3EE-17C72EC9DCAC}" destId="{C6B8FC87-E1C8-1A49-8712-D93FD58252C9}" srcOrd="0" destOrd="0" presId="urn:microsoft.com/office/officeart/2005/8/layout/bProcess4"/>
    <dgm:cxn modelId="{4C0D90D5-5298-A546-A6F0-BDE77B531764}" srcId="{634CF8BB-1ED6-3540-9A34-8B1BE4A71475}" destId="{543D0E27-AAB1-BD43-A7C4-98FA5A82499F}" srcOrd="0" destOrd="0" parTransId="{4F62E43E-410D-C543-A322-FBA32AE31937}" sibTransId="{CD9EC510-76B8-EF47-821D-7C90C8F5FA1E}"/>
    <dgm:cxn modelId="{E23B03DB-7DAA-1D43-A674-464D23410578}" type="presOf" srcId="{7EA5484F-115C-D347-BCA6-E1481482F091}" destId="{98FA126D-ED87-624A-8C4E-185EFE944D48}" srcOrd="0" destOrd="0" presId="urn:microsoft.com/office/officeart/2005/8/layout/bProcess4"/>
    <dgm:cxn modelId="{00D138DD-3FA0-1D47-8233-AA880273B0E0}" type="presOf" srcId="{CD9EC510-76B8-EF47-821D-7C90C8F5FA1E}" destId="{D3627D0A-3BC0-054E-AAA1-389C8D7A7E4E}" srcOrd="0" destOrd="0" presId="urn:microsoft.com/office/officeart/2005/8/layout/bProcess4"/>
    <dgm:cxn modelId="{0C7B69E7-B875-354C-8DE1-BC4961297B5A}" type="presOf" srcId="{9B3A2917-45BE-2944-9DD7-223E15D75423}" destId="{05E67144-19C2-3B41-B995-311CEFE35220}" srcOrd="0" destOrd="0" presId="urn:microsoft.com/office/officeart/2005/8/layout/bProcess4"/>
    <dgm:cxn modelId="{B66EE5E9-92F0-7D4E-A765-F93F221F9C76}" type="presOf" srcId="{91D55B0C-6221-1F4A-B9F7-59D5C153A529}" destId="{3BC096E6-7A9C-BE48-860E-EF2BE6870C8F}" srcOrd="0" destOrd="0" presId="urn:microsoft.com/office/officeart/2005/8/layout/bProcess4"/>
    <dgm:cxn modelId="{CB42A7EB-677B-884A-A8DE-06612BC15C25}" type="presOf" srcId="{BAFAE091-9820-4C4C-9312-702DF1CCAEAC}" destId="{8786C723-3971-D447-808D-526155C26524}" srcOrd="0" destOrd="0" presId="urn:microsoft.com/office/officeart/2005/8/layout/bProcess4"/>
    <dgm:cxn modelId="{E31299F3-C097-BD4C-83B2-D19BEEE89D19}" srcId="{634CF8BB-1ED6-3540-9A34-8B1BE4A71475}" destId="{8EDF032B-8D8E-9840-AAD3-C50A04A03482}" srcOrd="7" destOrd="0" parTransId="{917F1017-BC35-684B-994D-18EF70CBF1C8}" sibTransId="{C9057C05-B809-A44B-9F45-FCF326371EBB}"/>
    <dgm:cxn modelId="{E7E603FE-8239-7040-9A87-B19EA263D5E7}" type="presOf" srcId="{B545799D-AB9E-FD4B-8537-8483BB4E6E20}" destId="{D9954282-55E2-784F-9B79-2C2F00276531}" srcOrd="0" destOrd="0" presId="urn:microsoft.com/office/officeart/2005/8/layout/bProcess4"/>
    <dgm:cxn modelId="{F57EAD7F-E261-8044-9D40-B9F7E67DE4E6}" type="presParOf" srcId="{FF011BAD-45ED-394F-B0E6-7C3C7D1FDD87}" destId="{E43C11F7-835E-2F46-9C86-8904CDDF4AFA}" srcOrd="0" destOrd="0" presId="urn:microsoft.com/office/officeart/2005/8/layout/bProcess4"/>
    <dgm:cxn modelId="{013173CA-89F9-154A-B7B9-D5072614A784}" type="presParOf" srcId="{E43C11F7-835E-2F46-9C86-8904CDDF4AFA}" destId="{FAD248F7-E7DD-EA4F-AFCF-563DB7AA4CF6}" srcOrd="0" destOrd="0" presId="urn:microsoft.com/office/officeart/2005/8/layout/bProcess4"/>
    <dgm:cxn modelId="{639EF7A2-6DE6-3643-B66E-B0F8B07A8D20}" type="presParOf" srcId="{E43C11F7-835E-2F46-9C86-8904CDDF4AFA}" destId="{6E0A2517-D1D0-5746-80E9-25D1B2EAFA23}" srcOrd="1" destOrd="0" presId="urn:microsoft.com/office/officeart/2005/8/layout/bProcess4"/>
    <dgm:cxn modelId="{B5204119-E975-044D-B77B-6CD3D1BD9237}" type="presParOf" srcId="{FF011BAD-45ED-394F-B0E6-7C3C7D1FDD87}" destId="{D3627D0A-3BC0-054E-AAA1-389C8D7A7E4E}" srcOrd="1" destOrd="0" presId="urn:microsoft.com/office/officeart/2005/8/layout/bProcess4"/>
    <dgm:cxn modelId="{E92826FF-7B73-9C43-860E-3B42FB5D9BF5}" type="presParOf" srcId="{FF011BAD-45ED-394F-B0E6-7C3C7D1FDD87}" destId="{B6D2C58A-71ED-BD48-8247-38291094F4F2}" srcOrd="2" destOrd="0" presId="urn:microsoft.com/office/officeart/2005/8/layout/bProcess4"/>
    <dgm:cxn modelId="{A2EBFF90-3CC5-2240-ADE1-0B33F2071F1F}" type="presParOf" srcId="{B6D2C58A-71ED-BD48-8247-38291094F4F2}" destId="{8BD433F0-D522-5B47-A239-F1F4BEACA4D8}" srcOrd="0" destOrd="0" presId="urn:microsoft.com/office/officeart/2005/8/layout/bProcess4"/>
    <dgm:cxn modelId="{672860B3-5B6A-5E46-B124-5A3A001A342D}" type="presParOf" srcId="{B6D2C58A-71ED-BD48-8247-38291094F4F2}" destId="{218E73B2-6B23-5143-9F40-4E119872EDE2}" srcOrd="1" destOrd="0" presId="urn:microsoft.com/office/officeart/2005/8/layout/bProcess4"/>
    <dgm:cxn modelId="{7AE7FB18-C718-CD44-827C-BAD7A9F091EC}" type="presParOf" srcId="{FF011BAD-45ED-394F-B0E6-7C3C7D1FDD87}" destId="{4A485959-8D74-C845-B37B-FE34A0E7DA19}" srcOrd="3" destOrd="0" presId="urn:microsoft.com/office/officeart/2005/8/layout/bProcess4"/>
    <dgm:cxn modelId="{E64D367A-037C-ED4E-842A-F359B7DFB9C8}" type="presParOf" srcId="{FF011BAD-45ED-394F-B0E6-7C3C7D1FDD87}" destId="{37B9F925-ABF5-7448-9FA8-16015491490D}" srcOrd="4" destOrd="0" presId="urn:microsoft.com/office/officeart/2005/8/layout/bProcess4"/>
    <dgm:cxn modelId="{25579BCB-9C9A-2549-9A78-1F344339547D}" type="presParOf" srcId="{37B9F925-ABF5-7448-9FA8-16015491490D}" destId="{BE3EB956-EEFD-3347-AA04-889841D7C578}" srcOrd="0" destOrd="0" presId="urn:microsoft.com/office/officeart/2005/8/layout/bProcess4"/>
    <dgm:cxn modelId="{0C86DCBF-4ED8-5E41-9669-9B08D417B0E4}" type="presParOf" srcId="{37B9F925-ABF5-7448-9FA8-16015491490D}" destId="{98FA126D-ED87-624A-8C4E-185EFE944D48}" srcOrd="1" destOrd="0" presId="urn:microsoft.com/office/officeart/2005/8/layout/bProcess4"/>
    <dgm:cxn modelId="{2A2741B7-F34D-434B-B204-9B5228369277}" type="presParOf" srcId="{FF011BAD-45ED-394F-B0E6-7C3C7D1FDD87}" destId="{C6B8FC87-E1C8-1A49-8712-D93FD58252C9}" srcOrd="5" destOrd="0" presId="urn:microsoft.com/office/officeart/2005/8/layout/bProcess4"/>
    <dgm:cxn modelId="{508E7DB8-DAF0-3B48-97A5-D77D17095C4A}" type="presParOf" srcId="{FF011BAD-45ED-394F-B0E6-7C3C7D1FDD87}" destId="{06271193-3986-C54A-9867-21F1419F7F9F}" srcOrd="6" destOrd="0" presId="urn:microsoft.com/office/officeart/2005/8/layout/bProcess4"/>
    <dgm:cxn modelId="{8FB79BE0-5C2B-6E47-8496-B61EE8834072}" type="presParOf" srcId="{06271193-3986-C54A-9867-21F1419F7F9F}" destId="{EE46E96C-5015-6846-9496-457D55D00C46}" srcOrd="0" destOrd="0" presId="urn:microsoft.com/office/officeart/2005/8/layout/bProcess4"/>
    <dgm:cxn modelId="{49DAE3B8-78C9-CF45-9DE1-66BFCA00F27A}" type="presParOf" srcId="{06271193-3986-C54A-9867-21F1419F7F9F}" destId="{3BC096E6-7A9C-BE48-860E-EF2BE6870C8F}" srcOrd="1" destOrd="0" presId="urn:microsoft.com/office/officeart/2005/8/layout/bProcess4"/>
    <dgm:cxn modelId="{2D7BCCF0-6923-8749-BCD4-4AAE1AA71DA4}" type="presParOf" srcId="{FF011BAD-45ED-394F-B0E6-7C3C7D1FDD87}" destId="{8786C723-3971-D447-808D-526155C26524}" srcOrd="7" destOrd="0" presId="urn:microsoft.com/office/officeart/2005/8/layout/bProcess4"/>
    <dgm:cxn modelId="{936134B2-3D5C-374E-98A2-FACBF72166C2}" type="presParOf" srcId="{FF011BAD-45ED-394F-B0E6-7C3C7D1FDD87}" destId="{9B1FAD19-079A-7C47-813E-D141844A1BDB}" srcOrd="8" destOrd="0" presId="urn:microsoft.com/office/officeart/2005/8/layout/bProcess4"/>
    <dgm:cxn modelId="{FAC0DA96-7641-B747-AC1C-9657076ABC68}" type="presParOf" srcId="{9B1FAD19-079A-7C47-813E-D141844A1BDB}" destId="{ED62F733-B024-2E49-9AC0-932806A63351}" srcOrd="0" destOrd="0" presId="urn:microsoft.com/office/officeart/2005/8/layout/bProcess4"/>
    <dgm:cxn modelId="{8D1AEB5A-A269-C44B-97A7-9389A8003D6E}" type="presParOf" srcId="{9B1FAD19-079A-7C47-813E-D141844A1BDB}" destId="{3DB59DEF-AFE0-0740-AE86-8D8EB871B312}" srcOrd="1" destOrd="0" presId="urn:microsoft.com/office/officeart/2005/8/layout/bProcess4"/>
    <dgm:cxn modelId="{5E80655E-167A-2746-808B-9D3C54613D39}" type="presParOf" srcId="{FF011BAD-45ED-394F-B0E6-7C3C7D1FDD87}" destId="{3921D647-F2B4-8849-8D8D-89A992FFD063}" srcOrd="9" destOrd="0" presId="urn:microsoft.com/office/officeart/2005/8/layout/bProcess4"/>
    <dgm:cxn modelId="{693AA18B-C44E-9847-B6B6-9F5D68E0D8F2}" type="presParOf" srcId="{FF011BAD-45ED-394F-B0E6-7C3C7D1FDD87}" destId="{960F8472-6E81-FF41-9EB7-A08936817369}" srcOrd="10" destOrd="0" presId="urn:microsoft.com/office/officeart/2005/8/layout/bProcess4"/>
    <dgm:cxn modelId="{2CAB72F0-4D5B-4444-8AF7-D055F31EB035}" type="presParOf" srcId="{960F8472-6E81-FF41-9EB7-A08936817369}" destId="{352079DB-5D50-5E4A-8CD5-5E59E1008E51}" srcOrd="0" destOrd="0" presId="urn:microsoft.com/office/officeart/2005/8/layout/bProcess4"/>
    <dgm:cxn modelId="{D5A29F6F-52DE-354A-83FC-FE34CC4718DB}" type="presParOf" srcId="{960F8472-6E81-FF41-9EB7-A08936817369}" destId="{05E67144-19C2-3B41-B995-311CEFE35220}" srcOrd="1" destOrd="0" presId="urn:microsoft.com/office/officeart/2005/8/layout/bProcess4"/>
    <dgm:cxn modelId="{76168411-7101-C240-B5FB-FF276012A863}" type="presParOf" srcId="{FF011BAD-45ED-394F-B0E6-7C3C7D1FDD87}" destId="{D9954282-55E2-784F-9B79-2C2F00276531}" srcOrd="11" destOrd="0" presId="urn:microsoft.com/office/officeart/2005/8/layout/bProcess4"/>
    <dgm:cxn modelId="{E9B5FEC6-F3DB-734C-8EA4-ED9F0148A1C3}" type="presParOf" srcId="{FF011BAD-45ED-394F-B0E6-7C3C7D1FDD87}" destId="{4EC4AF92-46FA-FB48-AF65-4837786F06C7}" srcOrd="12" destOrd="0" presId="urn:microsoft.com/office/officeart/2005/8/layout/bProcess4"/>
    <dgm:cxn modelId="{EF63326B-CC1C-6C4B-832A-DB2846D871D6}" type="presParOf" srcId="{4EC4AF92-46FA-FB48-AF65-4837786F06C7}" destId="{C4BBF32F-E6CE-0F4E-89E5-3A5AF8D9BE53}" srcOrd="0" destOrd="0" presId="urn:microsoft.com/office/officeart/2005/8/layout/bProcess4"/>
    <dgm:cxn modelId="{E7721579-4BCF-4B41-88C0-78B236B43737}" type="presParOf" srcId="{4EC4AF92-46FA-FB48-AF65-4837786F06C7}" destId="{5AE9DB68-5788-884B-81A6-D3C4E4315027}" srcOrd="1" destOrd="0" presId="urn:microsoft.com/office/officeart/2005/8/layout/bProcess4"/>
    <dgm:cxn modelId="{AA6F08DF-D03C-2942-9272-FE97A0296648}" type="presParOf" srcId="{FF011BAD-45ED-394F-B0E6-7C3C7D1FDD87}" destId="{04E38897-9028-0848-A148-EF62330A7845}" srcOrd="13" destOrd="0" presId="urn:microsoft.com/office/officeart/2005/8/layout/bProcess4"/>
    <dgm:cxn modelId="{5B6EF13E-4C20-F44F-AA95-94C215EE829A}" type="presParOf" srcId="{FF011BAD-45ED-394F-B0E6-7C3C7D1FDD87}" destId="{665BEF7F-ABCA-D54C-AD14-96F61101272C}" srcOrd="14" destOrd="0" presId="urn:microsoft.com/office/officeart/2005/8/layout/bProcess4"/>
    <dgm:cxn modelId="{2B25B75A-1D9C-204F-A31D-E919DC77DBDD}" type="presParOf" srcId="{665BEF7F-ABCA-D54C-AD14-96F61101272C}" destId="{0B5837E3-9CB9-FE46-908A-051F6B1F0FDB}" srcOrd="0" destOrd="0" presId="urn:microsoft.com/office/officeart/2005/8/layout/bProcess4"/>
    <dgm:cxn modelId="{197023F8-5570-B948-996A-394BAF3173D0}" type="presParOf" srcId="{665BEF7F-ABCA-D54C-AD14-96F61101272C}" destId="{C73963B4-476A-DD45-BDFD-6D265119EE2E}" srcOrd="1" destOrd="0" presId="urn:microsoft.com/office/officeart/2005/8/layout/bProcess4"/>
    <dgm:cxn modelId="{0687F5DD-842E-C340-8BF3-4DACF5C537A7}" type="presParOf" srcId="{FF011BAD-45ED-394F-B0E6-7C3C7D1FDD87}" destId="{D75533DB-FA9B-3347-9699-6E830BE4A5D0}" srcOrd="15" destOrd="0" presId="urn:microsoft.com/office/officeart/2005/8/layout/bProcess4"/>
    <dgm:cxn modelId="{E57244FF-1DA3-F643-9E7D-AA6DB7409A53}" type="presParOf" srcId="{FF011BAD-45ED-394F-B0E6-7C3C7D1FDD87}" destId="{B35D5C8F-99C1-A844-918D-EC4ACE5F7445}" srcOrd="16" destOrd="0" presId="urn:microsoft.com/office/officeart/2005/8/layout/bProcess4"/>
    <dgm:cxn modelId="{477D62D6-71AB-224C-A3BB-2B2FB7A133B8}" type="presParOf" srcId="{B35D5C8F-99C1-A844-918D-EC4ACE5F7445}" destId="{C985C7F8-3FFF-C242-A0E1-E4165C65846D}" srcOrd="0" destOrd="0" presId="urn:microsoft.com/office/officeart/2005/8/layout/bProcess4"/>
    <dgm:cxn modelId="{C122A693-9F25-C441-99F6-C82ABB8EF515}" type="presParOf" srcId="{B35D5C8F-99C1-A844-918D-EC4ACE5F7445}" destId="{288F3E1B-D840-4D4C-8EAD-7E9A44EBF45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27D0A-3BC0-054E-AAA1-389C8D7A7E4E}">
      <dsp:nvSpPr>
        <dsp:cNvPr id="0" name=""/>
        <dsp:cNvSpPr/>
      </dsp:nvSpPr>
      <dsp:spPr>
        <a:xfrm rot="5400000">
          <a:off x="-56229" y="251435"/>
          <a:ext cx="276283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0A2517-D1D0-5746-80E9-25D1B2EAFA23}">
      <dsp:nvSpPr>
        <dsp:cNvPr id="0" name=""/>
        <dsp:cNvSpPr/>
      </dsp:nvSpPr>
      <dsp:spPr>
        <a:xfrm>
          <a:off x="702" y="65320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2"/>
              </a:solidFill>
              <a:latin typeface="Montserrat" pitchFamily="2" charset="77"/>
            </a:rPr>
            <a:t>Start</a:t>
          </a:r>
        </a:p>
      </dsp:txBody>
      <dsp:txXfrm>
        <a:off x="7406" y="72024"/>
        <a:ext cx="368071" cy="215479"/>
      </dsp:txXfrm>
    </dsp:sp>
    <dsp:sp modelId="{4A485959-8D74-C845-B37B-FE34A0E7DA19}">
      <dsp:nvSpPr>
        <dsp:cNvPr id="0" name=""/>
        <dsp:cNvSpPr/>
      </dsp:nvSpPr>
      <dsp:spPr>
        <a:xfrm rot="5400000">
          <a:off x="-56229" y="537545"/>
          <a:ext cx="276283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8E73B2-6B23-5143-9F40-4E119872EDE2}">
      <dsp:nvSpPr>
        <dsp:cNvPr id="0" name=""/>
        <dsp:cNvSpPr/>
      </dsp:nvSpPr>
      <dsp:spPr>
        <a:xfrm>
          <a:off x="702" y="351429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Load Speech Transcript</a:t>
          </a:r>
        </a:p>
      </dsp:txBody>
      <dsp:txXfrm>
        <a:off x="7406" y="358133"/>
        <a:ext cx="368071" cy="215479"/>
      </dsp:txXfrm>
    </dsp:sp>
    <dsp:sp modelId="{C6B8FC87-E1C8-1A49-8712-D93FD58252C9}">
      <dsp:nvSpPr>
        <dsp:cNvPr id="0" name=""/>
        <dsp:cNvSpPr/>
      </dsp:nvSpPr>
      <dsp:spPr>
        <a:xfrm>
          <a:off x="86824" y="680600"/>
          <a:ext cx="497541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FA126D-ED87-624A-8C4E-185EFE944D48}">
      <dsp:nvSpPr>
        <dsp:cNvPr id="0" name=""/>
        <dsp:cNvSpPr/>
      </dsp:nvSpPr>
      <dsp:spPr>
        <a:xfrm>
          <a:off x="702" y="637539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Text </a:t>
          </a:r>
          <a:r>
            <a:rPr lang="en-GB" sz="1200" kern="1200" dirty="0" err="1">
              <a:solidFill>
                <a:schemeClr val="tx2"/>
              </a:solidFill>
              <a:latin typeface="Montserrat" pitchFamily="2" charset="77"/>
            </a:rPr>
            <a:t>Preprocessing</a:t>
          </a:r>
          <a:endParaRPr lang="en-GB" sz="1200" kern="1200" dirty="0">
            <a:solidFill>
              <a:schemeClr val="tx2"/>
            </a:solidFill>
            <a:latin typeface="Montserrat" pitchFamily="2" charset="77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(Cleaning, Removing </a:t>
          </a:r>
          <a:r>
            <a:rPr lang="en-GB" sz="1200" kern="1200" dirty="0" err="1">
              <a:solidFill>
                <a:schemeClr val="tx2"/>
              </a:solidFill>
              <a:latin typeface="Montserrat" pitchFamily="2" charset="77"/>
            </a:rPr>
            <a:t>Stopwords</a:t>
          </a: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)</a:t>
          </a:r>
        </a:p>
      </dsp:txBody>
      <dsp:txXfrm>
        <a:off x="7406" y="644243"/>
        <a:ext cx="368071" cy="215479"/>
      </dsp:txXfrm>
    </dsp:sp>
    <dsp:sp modelId="{8786C723-3971-D447-808D-526155C26524}">
      <dsp:nvSpPr>
        <dsp:cNvPr id="0" name=""/>
        <dsp:cNvSpPr/>
      </dsp:nvSpPr>
      <dsp:spPr>
        <a:xfrm rot="16200000">
          <a:off x="451137" y="537545"/>
          <a:ext cx="276283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C096E6-7A9C-BE48-860E-EF2BE6870C8F}">
      <dsp:nvSpPr>
        <dsp:cNvPr id="0" name=""/>
        <dsp:cNvSpPr/>
      </dsp:nvSpPr>
      <dsp:spPr>
        <a:xfrm>
          <a:off x="508070" y="637539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Word Frequency Analysis</a:t>
          </a:r>
        </a:p>
      </dsp:txBody>
      <dsp:txXfrm>
        <a:off x="514774" y="644243"/>
        <a:ext cx="368071" cy="215479"/>
      </dsp:txXfrm>
    </dsp:sp>
    <dsp:sp modelId="{3921D647-F2B4-8849-8D8D-89A992FFD063}">
      <dsp:nvSpPr>
        <dsp:cNvPr id="0" name=""/>
        <dsp:cNvSpPr/>
      </dsp:nvSpPr>
      <dsp:spPr>
        <a:xfrm rot="16200000">
          <a:off x="451137" y="251435"/>
          <a:ext cx="276283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B59DEF-AFE0-0740-AE86-8D8EB871B312}">
      <dsp:nvSpPr>
        <dsp:cNvPr id="0" name=""/>
        <dsp:cNvSpPr/>
      </dsp:nvSpPr>
      <dsp:spPr>
        <a:xfrm>
          <a:off x="508070" y="351429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Word Cloud Visualization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(Standard + Steve Jobs Masked)</a:t>
          </a:r>
        </a:p>
      </dsp:txBody>
      <dsp:txXfrm>
        <a:off x="514774" y="358133"/>
        <a:ext cx="368071" cy="215479"/>
      </dsp:txXfrm>
    </dsp:sp>
    <dsp:sp modelId="{D9954282-55E2-784F-9B79-2C2F00276531}">
      <dsp:nvSpPr>
        <dsp:cNvPr id="0" name=""/>
        <dsp:cNvSpPr/>
      </dsp:nvSpPr>
      <dsp:spPr>
        <a:xfrm>
          <a:off x="594192" y="108381"/>
          <a:ext cx="497541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67144-19C2-3B41-B995-311CEFE35220}">
      <dsp:nvSpPr>
        <dsp:cNvPr id="0" name=""/>
        <dsp:cNvSpPr/>
      </dsp:nvSpPr>
      <dsp:spPr>
        <a:xfrm>
          <a:off x="508070" y="65320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Sentiment Analysis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(Emotion &amp; Tone Evaluation)</a:t>
          </a:r>
        </a:p>
      </dsp:txBody>
      <dsp:txXfrm>
        <a:off x="514774" y="72024"/>
        <a:ext cx="368071" cy="215479"/>
      </dsp:txXfrm>
    </dsp:sp>
    <dsp:sp modelId="{04E38897-9028-0848-A148-EF62330A7845}">
      <dsp:nvSpPr>
        <dsp:cNvPr id="0" name=""/>
        <dsp:cNvSpPr/>
      </dsp:nvSpPr>
      <dsp:spPr>
        <a:xfrm rot="5400000">
          <a:off x="958505" y="251435"/>
          <a:ext cx="276283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9DB68-5788-884B-81A6-D3C4E4315027}">
      <dsp:nvSpPr>
        <dsp:cNvPr id="0" name=""/>
        <dsp:cNvSpPr/>
      </dsp:nvSpPr>
      <dsp:spPr>
        <a:xfrm>
          <a:off x="1015437" y="65320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Graphical Representation</a:t>
          </a:r>
        </a:p>
      </dsp:txBody>
      <dsp:txXfrm>
        <a:off x="1022141" y="72024"/>
        <a:ext cx="368071" cy="215479"/>
      </dsp:txXfrm>
    </dsp:sp>
    <dsp:sp modelId="{D75533DB-FA9B-3347-9699-6E830BE4A5D0}">
      <dsp:nvSpPr>
        <dsp:cNvPr id="0" name=""/>
        <dsp:cNvSpPr/>
      </dsp:nvSpPr>
      <dsp:spPr>
        <a:xfrm rot="5400000">
          <a:off x="958505" y="537545"/>
          <a:ext cx="276283" cy="34333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3963B4-476A-DD45-BDFD-6D265119EE2E}">
      <dsp:nvSpPr>
        <dsp:cNvPr id="0" name=""/>
        <dsp:cNvSpPr/>
      </dsp:nvSpPr>
      <dsp:spPr>
        <a:xfrm>
          <a:off x="1015437" y="351429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Sentiment Variation &amp; Insights</a:t>
          </a:r>
        </a:p>
      </dsp:txBody>
      <dsp:txXfrm>
        <a:off x="1022141" y="358133"/>
        <a:ext cx="368071" cy="215479"/>
      </dsp:txXfrm>
    </dsp:sp>
    <dsp:sp modelId="{288F3E1B-D840-4D4C-8EAD-7E9A44EBF456}">
      <dsp:nvSpPr>
        <dsp:cNvPr id="0" name=""/>
        <dsp:cNvSpPr/>
      </dsp:nvSpPr>
      <dsp:spPr>
        <a:xfrm>
          <a:off x="1015437" y="637539"/>
          <a:ext cx="381479" cy="22888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2"/>
              </a:solidFill>
              <a:latin typeface="Montserrat" pitchFamily="2" charset="77"/>
            </a:rPr>
            <a:t>Conclusion</a:t>
          </a:r>
        </a:p>
      </dsp:txBody>
      <dsp:txXfrm>
        <a:off x="1022141" y="644243"/>
        <a:ext cx="368071" cy="215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27D0A-3BC0-054E-AAA1-389C8D7A7E4E}">
      <dsp:nvSpPr>
        <dsp:cNvPr id="0" name=""/>
        <dsp:cNvSpPr/>
      </dsp:nvSpPr>
      <dsp:spPr>
        <a:xfrm rot="5400000">
          <a:off x="-278290" y="1080171"/>
          <a:ext cx="1238097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0A2517-D1D0-5746-80E9-25D1B2EAFA23}">
      <dsp:nvSpPr>
        <dsp:cNvPr id="0" name=""/>
        <dsp:cNvSpPr/>
      </dsp:nvSpPr>
      <dsp:spPr>
        <a:xfrm>
          <a:off x="3065" y="284906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2"/>
              </a:solidFill>
              <a:latin typeface="Montserrat" pitchFamily="2" charset="77"/>
            </a:rPr>
            <a:t>Start</a:t>
          </a:r>
        </a:p>
      </dsp:txBody>
      <dsp:txXfrm>
        <a:off x="32305" y="314146"/>
        <a:ext cx="1605418" cy="939859"/>
      </dsp:txXfrm>
    </dsp:sp>
    <dsp:sp modelId="{4A485959-8D74-C845-B37B-FE34A0E7DA19}">
      <dsp:nvSpPr>
        <dsp:cNvPr id="0" name=""/>
        <dsp:cNvSpPr/>
      </dsp:nvSpPr>
      <dsp:spPr>
        <a:xfrm rot="5400000">
          <a:off x="-278290" y="2328095"/>
          <a:ext cx="1238097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8E73B2-6B23-5143-9F40-4E119872EDE2}">
      <dsp:nvSpPr>
        <dsp:cNvPr id="0" name=""/>
        <dsp:cNvSpPr/>
      </dsp:nvSpPr>
      <dsp:spPr>
        <a:xfrm>
          <a:off x="3065" y="1532830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Load Speech Transcript</a:t>
          </a:r>
        </a:p>
      </dsp:txBody>
      <dsp:txXfrm>
        <a:off x="32305" y="1562070"/>
        <a:ext cx="1605418" cy="939859"/>
      </dsp:txXfrm>
    </dsp:sp>
    <dsp:sp modelId="{C6B8FC87-E1C8-1A49-8712-D93FD58252C9}">
      <dsp:nvSpPr>
        <dsp:cNvPr id="0" name=""/>
        <dsp:cNvSpPr/>
      </dsp:nvSpPr>
      <dsp:spPr>
        <a:xfrm>
          <a:off x="345671" y="2952057"/>
          <a:ext cx="2203158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FA126D-ED87-624A-8C4E-185EFE944D48}">
      <dsp:nvSpPr>
        <dsp:cNvPr id="0" name=""/>
        <dsp:cNvSpPr/>
      </dsp:nvSpPr>
      <dsp:spPr>
        <a:xfrm>
          <a:off x="3065" y="2780754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Text </a:t>
          </a:r>
          <a:r>
            <a:rPr lang="en-GB" sz="1200" kern="1200" dirty="0" err="1">
              <a:solidFill>
                <a:schemeClr val="tx2"/>
              </a:solidFill>
              <a:latin typeface="Montserrat" pitchFamily="2" charset="77"/>
            </a:rPr>
            <a:t>Preprocessing</a:t>
          </a:r>
          <a:endParaRPr lang="en-GB" sz="1200" kern="1200" dirty="0">
            <a:solidFill>
              <a:schemeClr val="tx2"/>
            </a:solidFill>
            <a:latin typeface="Montserrat" pitchFamily="2" charset="77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(Cleaning, Removing </a:t>
          </a:r>
          <a:r>
            <a:rPr lang="en-GB" sz="1200" kern="1200" dirty="0" err="1">
              <a:solidFill>
                <a:schemeClr val="tx2"/>
              </a:solidFill>
              <a:latin typeface="Montserrat" pitchFamily="2" charset="77"/>
            </a:rPr>
            <a:t>Stopwords</a:t>
          </a: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)</a:t>
          </a:r>
        </a:p>
      </dsp:txBody>
      <dsp:txXfrm>
        <a:off x="32305" y="2809994"/>
        <a:ext cx="1605418" cy="939859"/>
      </dsp:txXfrm>
    </dsp:sp>
    <dsp:sp modelId="{8786C723-3971-D447-808D-526155C26524}">
      <dsp:nvSpPr>
        <dsp:cNvPr id="0" name=""/>
        <dsp:cNvSpPr/>
      </dsp:nvSpPr>
      <dsp:spPr>
        <a:xfrm rot="16200000">
          <a:off x="1934694" y="2328095"/>
          <a:ext cx="1238097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C096E6-7A9C-BE48-860E-EF2BE6870C8F}">
      <dsp:nvSpPr>
        <dsp:cNvPr id="0" name=""/>
        <dsp:cNvSpPr/>
      </dsp:nvSpPr>
      <dsp:spPr>
        <a:xfrm>
          <a:off x="2216050" y="2780754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Word Frequency Analysis</a:t>
          </a:r>
        </a:p>
      </dsp:txBody>
      <dsp:txXfrm>
        <a:off x="2245290" y="2809994"/>
        <a:ext cx="1605418" cy="939859"/>
      </dsp:txXfrm>
    </dsp:sp>
    <dsp:sp modelId="{3921D647-F2B4-8849-8D8D-89A992FFD063}">
      <dsp:nvSpPr>
        <dsp:cNvPr id="0" name=""/>
        <dsp:cNvSpPr/>
      </dsp:nvSpPr>
      <dsp:spPr>
        <a:xfrm rot="16200000">
          <a:off x="1934694" y="1080171"/>
          <a:ext cx="1238097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B59DEF-AFE0-0740-AE86-8D8EB871B312}">
      <dsp:nvSpPr>
        <dsp:cNvPr id="0" name=""/>
        <dsp:cNvSpPr/>
      </dsp:nvSpPr>
      <dsp:spPr>
        <a:xfrm>
          <a:off x="2216050" y="1532830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Word Cloud Visualization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(Standard + Steve Jobs Masked)</a:t>
          </a:r>
        </a:p>
      </dsp:txBody>
      <dsp:txXfrm>
        <a:off x="2245290" y="1562070"/>
        <a:ext cx="1605418" cy="939859"/>
      </dsp:txXfrm>
    </dsp:sp>
    <dsp:sp modelId="{D9954282-55E2-784F-9B79-2C2F00276531}">
      <dsp:nvSpPr>
        <dsp:cNvPr id="0" name=""/>
        <dsp:cNvSpPr/>
      </dsp:nvSpPr>
      <dsp:spPr>
        <a:xfrm>
          <a:off x="2558656" y="456209"/>
          <a:ext cx="2203158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E67144-19C2-3B41-B995-311CEFE35220}">
      <dsp:nvSpPr>
        <dsp:cNvPr id="0" name=""/>
        <dsp:cNvSpPr/>
      </dsp:nvSpPr>
      <dsp:spPr>
        <a:xfrm>
          <a:off x="2216050" y="284906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Sentiment Analysis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tx2"/>
              </a:solidFill>
              <a:latin typeface="Montserrat" pitchFamily="2" charset="77"/>
            </a:rPr>
            <a:t>(Emotion &amp; Tone Evaluation)</a:t>
          </a:r>
        </a:p>
      </dsp:txBody>
      <dsp:txXfrm>
        <a:off x="2245290" y="314146"/>
        <a:ext cx="1605418" cy="939859"/>
      </dsp:txXfrm>
    </dsp:sp>
    <dsp:sp modelId="{04E38897-9028-0848-A148-EF62330A7845}">
      <dsp:nvSpPr>
        <dsp:cNvPr id="0" name=""/>
        <dsp:cNvSpPr/>
      </dsp:nvSpPr>
      <dsp:spPr>
        <a:xfrm rot="5400000">
          <a:off x="4147679" y="1080171"/>
          <a:ext cx="1238097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9DB68-5788-884B-81A6-D3C4E4315027}">
      <dsp:nvSpPr>
        <dsp:cNvPr id="0" name=""/>
        <dsp:cNvSpPr/>
      </dsp:nvSpPr>
      <dsp:spPr>
        <a:xfrm>
          <a:off x="4429035" y="284906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Graphical Representation</a:t>
          </a:r>
        </a:p>
      </dsp:txBody>
      <dsp:txXfrm>
        <a:off x="4458275" y="314146"/>
        <a:ext cx="1605418" cy="939859"/>
      </dsp:txXfrm>
    </dsp:sp>
    <dsp:sp modelId="{D75533DB-FA9B-3347-9699-6E830BE4A5D0}">
      <dsp:nvSpPr>
        <dsp:cNvPr id="0" name=""/>
        <dsp:cNvSpPr/>
      </dsp:nvSpPr>
      <dsp:spPr>
        <a:xfrm rot="5400000">
          <a:off x="4147679" y="2328095"/>
          <a:ext cx="1238097" cy="149750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3963B4-476A-DD45-BDFD-6D265119EE2E}">
      <dsp:nvSpPr>
        <dsp:cNvPr id="0" name=""/>
        <dsp:cNvSpPr/>
      </dsp:nvSpPr>
      <dsp:spPr>
        <a:xfrm>
          <a:off x="4429035" y="1532830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2"/>
              </a:solidFill>
              <a:latin typeface="Montserrat" pitchFamily="2" charset="77"/>
            </a:rPr>
            <a:t>Sentiment Variation &amp; Insights</a:t>
          </a:r>
        </a:p>
      </dsp:txBody>
      <dsp:txXfrm>
        <a:off x="4458275" y="1562070"/>
        <a:ext cx="1605418" cy="939859"/>
      </dsp:txXfrm>
    </dsp:sp>
    <dsp:sp modelId="{288F3E1B-D840-4D4C-8EAD-7E9A44EBF456}">
      <dsp:nvSpPr>
        <dsp:cNvPr id="0" name=""/>
        <dsp:cNvSpPr/>
      </dsp:nvSpPr>
      <dsp:spPr>
        <a:xfrm>
          <a:off x="4429035" y="2780754"/>
          <a:ext cx="1663898" cy="9983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2"/>
              </a:solidFill>
              <a:latin typeface="Montserrat" pitchFamily="2" charset="77"/>
            </a:rPr>
            <a:t>Conclusion</a:t>
          </a:r>
        </a:p>
      </dsp:txBody>
      <dsp:txXfrm>
        <a:off x="4458275" y="2809994"/>
        <a:ext cx="1605418" cy="939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39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438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5" r:id="rId8"/>
    <p:sldLayoutId id="2147483672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1548325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tx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Linguistic and Sentiment Analysis of</a:t>
            </a:r>
            <a:br>
              <a:rPr lang="en-GB" sz="400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-GB" sz="400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Steve Jobs’</a:t>
            </a:r>
            <a:r>
              <a:rPr lang="en-GB" sz="4000" dirty="0">
                <a:latin typeface="Montserrat Black"/>
                <a:ea typeface="Montserrat Black"/>
                <a:cs typeface="Montserrat Black"/>
                <a:sym typeface="Montserrat Black"/>
              </a:rPr>
              <a:t> 2005 Stanford </a:t>
            </a:r>
            <a:r>
              <a:rPr lang="en-GB" sz="400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Commencement</a:t>
            </a:r>
            <a:r>
              <a:rPr lang="en-GB" sz="4000" dirty="0">
                <a:latin typeface="Montserrat Black"/>
                <a:ea typeface="Montserrat Black"/>
                <a:cs typeface="Montserrat Black"/>
                <a:sym typeface="Montserrat Black"/>
              </a:rPr>
              <a:t> Address</a:t>
            </a:r>
            <a:endParaRPr lang="en-GB"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812750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ISTRATI 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JARCĂ Marian Cristian</a:t>
            </a:r>
          </a:p>
        </p:txBody>
      </p:sp>
      <p:pic>
        <p:nvPicPr>
          <p:cNvPr id="2" name="Picture 2" descr="Steve Jobs PNG transparent image download, size: 600x375px">
            <a:extLst>
              <a:ext uri="{FF2B5EF4-FFF2-40B4-BE49-F238E27FC236}">
                <a16:creationId xmlns:a16="http://schemas.microsoft.com/office/drawing/2014/main" id="{FD17C698-8F0B-F903-8611-018264FA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972">
            <a:off x="7399759" y="-2707154"/>
            <a:ext cx="5146765" cy="3216728"/>
          </a:xfrm>
          <a:prstGeom prst="rect">
            <a:avLst/>
          </a:prstGeom>
          <a:ln>
            <a:noFill/>
          </a:ln>
          <a:effectLst>
            <a:softEdge rad="3310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943050" y="-561376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u="sng" dirty="0"/>
              <a:t>“Stay Hungry, Stay Foolish”</a:t>
            </a:r>
            <a:endParaRPr lang="en-GB" sz="3600" u="sng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305;p38">
            <a:extLst>
              <a:ext uri="{FF2B5EF4-FFF2-40B4-BE49-F238E27FC236}">
                <a16:creationId xmlns:a16="http://schemas.microsoft.com/office/drawing/2014/main" id="{9C7CF660-E034-9187-D675-629CD893DE53}"/>
              </a:ext>
            </a:extLst>
          </p:cNvPr>
          <p:cNvSpPr txBox="1">
            <a:spLocks/>
          </p:cNvSpPr>
          <p:nvPr/>
        </p:nvSpPr>
        <p:spPr>
          <a:xfrm>
            <a:off x="1763181" y="13011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600"/>
            </a:pPr>
            <a:r>
              <a:rPr lang="en-RO" dirty="0"/>
              <a:t>💬 </a:t>
            </a:r>
            <a:r>
              <a:rPr lang="en-GB" dirty="0">
                <a:solidFill>
                  <a:schemeClr val="bg2"/>
                </a:solidFill>
                <a:latin typeface="Montserrat"/>
                <a:sym typeface="Montserrat"/>
              </a:rPr>
              <a:t>Why analyse this speech?</a:t>
            </a:r>
          </a:p>
          <a:p>
            <a:pPr>
              <a:buClr>
                <a:schemeClr val="dk2"/>
              </a:buClr>
              <a:buSzPts val="1600"/>
            </a:pPr>
            <a:r>
              <a:rPr lang="en-GB" dirty="0">
                <a:solidFill>
                  <a:schemeClr val="dk1"/>
                </a:solidFill>
                <a:latin typeface="Montserrat"/>
                <a:sym typeface="Montserrat"/>
              </a:rPr>
              <a:t>• One of the most influential speeches in modern history</a:t>
            </a:r>
          </a:p>
          <a:p>
            <a:pPr>
              <a:buClr>
                <a:schemeClr val="dk2"/>
              </a:buClr>
              <a:buSzPts val="1600"/>
            </a:pPr>
            <a:r>
              <a:rPr lang="en-GB" dirty="0">
                <a:solidFill>
                  <a:schemeClr val="dk1"/>
                </a:solidFill>
                <a:latin typeface="Montserrat"/>
                <a:sym typeface="Montserrat"/>
              </a:rPr>
              <a:t>• Focuses on passion, failure, and resilience</a:t>
            </a:r>
          </a:p>
          <a:p>
            <a:pPr>
              <a:buClr>
                <a:schemeClr val="dk2"/>
              </a:buClr>
              <a:buSzPts val="1600"/>
            </a:pPr>
            <a:r>
              <a:rPr lang="en-GB" dirty="0">
                <a:solidFill>
                  <a:schemeClr val="dk1"/>
                </a:solidFill>
                <a:latin typeface="Montserrat"/>
                <a:sym typeface="Montserrat"/>
              </a:rPr>
              <a:t>• Inspires leaders, entrepreneurs, and students</a:t>
            </a:r>
          </a:p>
        </p:txBody>
      </p:sp>
      <p:pic>
        <p:nvPicPr>
          <p:cNvPr id="1026" name="Picture 2" descr="Steve Jobs PNG transparent image download, size: 600x375px">
            <a:extLst>
              <a:ext uri="{FF2B5EF4-FFF2-40B4-BE49-F238E27FC236}">
                <a16:creationId xmlns:a16="http://schemas.microsoft.com/office/drawing/2014/main" id="{2F2FF146-35A2-AE0B-EB50-8F442572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0972">
            <a:off x="-1431573" y="2064817"/>
            <a:ext cx="5146765" cy="3216728"/>
          </a:xfrm>
          <a:prstGeom prst="rect">
            <a:avLst/>
          </a:prstGeom>
          <a:ln>
            <a:noFill/>
          </a:ln>
          <a:effectLst>
            <a:softEdge rad="3310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305;p38">
            <a:extLst>
              <a:ext uri="{FF2B5EF4-FFF2-40B4-BE49-F238E27FC236}">
                <a16:creationId xmlns:a16="http://schemas.microsoft.com/office/drawing/2014/main" id="{2F1F12B3-8F8C-F7E7-C5A9-1DD524E11F67}"/>
              </a:ext>
            </a:extLst>
          </p:cNvPr>
          <p:cNvSpPr txBox="1">
            <a:spLocks/>
          </p:cNvSpPr>
          <p:nvPr/>
        </p:nvSpPr>
        <p:spPr>
          <a:xfrm>
            <a:off x="3090143" y="300525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1600"/>
            </a:pPr>
            <a:r>
              <a:rPr lang="en-RO" dirty="0">
                <a:solidFill>
                  <a:schemeClr val="bg2"/>
                </a:solidFill>
                <a:latin typeface="Montserrat" pitchFamily="2" charset="77"/>
              </a:rPr>
              <a:t>🎯 </a:t>
            </a:r>
            <a:r>
              <a:rPr lang="en-GB" dirty="0">
                <a:solidFill>
                  <a:schemeClr val="bg2"/>
                </a:solidFill>
                <a:latin typeface="Montserrat" pitchFamily="2" charset="77"/>
              </a:rPr>
              <a:t>Our goal:</a:t>
            </a:r>
          </a:p>
          <a:p>
            <a:pPr>
              <a:buClr>
                <a:schemeClr val="dk2"/>
              </a:buClr>
              <a:buSzPts val="16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• Explore word usage, frequency, and sentiment</a:t>
            </a:r>
          </a:p>
          <a:p>
            <a:pPr>
              <a:buClr>
                <a:schemeClr val="dk2"/>
              </a:buClr>
              <a:buSzPts val="1600"/>
            </a:pPr>
            <a:r>
              <a:rPr lang="en-GB" dirty="0">
                <a:solidFill>
                  <a:schemeClr val="tx1"/>
                </a:solidFill>
                <a:latin typeface="Montserrat" pitchFamily="2" charset="77"/>
              </a:rPr>
              <a:t>• Understand the emotional and linguistic impact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8688365-4F3F-7824-2701-7DFE21CFAF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898418"/>
              </p:ext>
            </p:extLst>
          </p:nvPr>
        </p:nvGraphicFramePr>
        <p:xfrm>
          <a:off x="5866458" y="-2894838"/>
          <a:ext cx="1397620" cy="931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xfrm>
            <a:off x="1367981" y="109776"/>
            <a:ext cx="6408038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2"/>
                </a:solidFill>
              </a:rPr>
              <a:t>Methodology</a:t>
            </a:r>
            <a:r>
              <a:rPr lang="en-GB" dirty="0"/>
              <a:t> Overview</a:t>
            </a:r>
            <a:endParaRPr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36ED43-D5DD-FA8D-D6B9-E27E3FA18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977750"/>
              </p:ext>
            </p:extLst>
          </p:nvPr>
        </p:nvGraphicFramePr>
        <p:xfrm>
          <a:off x="1524000" y="79046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52" name="Google Shape;2064;p59">
            <a:extLst>
              <a:ext uri="{FF2B5EF4-FFF2-40B4-BE49-F238E27FC236}">
                <a16:creationId xmlns:a16="http://schemas.microsoft.com/office/drawing/2014/main" id="{7C716FBB-825D-442A-3345-DA41B561A42D}"/>
              </a:ext>
            </a:extLst>
          </p:cNvPr>
          <p:cNvSpPr/>
          <p:nvPr/>
        </p:nvSpPr>
        <p:spPr>
          <a:xfrm rot="5400000">
            <a:off x="1443162" y="7534694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2065;p59">
            <a:extLst>
              <a:ext uri="{FF2B5EF4-FFF2-40B4-BE49-F238E27FC236}">
                <a16:creationId xmlns:a16="http://schemas.microsoft.com/office/drawing/2014/main" id="{F2511C68-3869-FFD8-2D2B-1140F67AC003}"/>
              </a:ext>
            </a:extLst>
          </p:cNvPr>
          <p:cNvSpPr/>
          <p:nvPr/>
        </p:nvSpPr>
        <p:spPr>
          <a:xfrm rot="5400000">
            <a:off x="5266066" y="7534694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2066;p59">
            <a:extLst>
              <a:ext uri="{FF2B5EF4-FFF2-40B4-BE49-F238E27FC236}">
                <a16:creationId xmlns:a16="http://schemas.microsoft.com/office/drawing/2014/main" id="{FCB2AE6C-7CB4-0249-77BD-4A30BA3442EB}"/>
              </a:ext>
            </a:extLst>
          </p:cNvPr>
          <p:cNvSpPr/>
          <p:nvPr/>
        </p:nvSpPr>
        <p:spPr>
          <a:xfrm rot="5400000">
            <a:off x="7177517" y="7840792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2067;p59">
            <a:extLst>
              <a:ext uri="{FF2B5EF4-FFF2-40B4-BE49-F238E27FC236}">
                <a16:creationId xmlns:a16="http://schemas.microsoft.com/office/drawing/2014/main" id="{30813F24-286B-B98C-5841-A83F2D342660}"/>
              </a:ext>
            </a:extLst>
          </p:cNvPr>
          <p:cNvSpPr/>
          <p:nvPr/>
        </p:nvSpPr>
        <p:spPr>
          <a:xfrm rot="5400000">
            <a:off x="3354614" y="7840792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2069;p59">
            <a:extLst>
              <a:ext uri="{FF2B5EF4-FFF2-40B4-BE49-F238E27FC236}">
                <a16:creationId xmlns:a16="http://schemas.microsoft.com/office/drawing/2014/main" id="{99D3799F-9BCA-048D-5C9A-545640E0ED6E}"/>
              </a:ext>
            </a:extLst>
          </p:cNvPr>
          <p:cNvSpPr/>
          <p:nvPr/>
        </p:nvSpPr>
        <p:spPr>
          <a:xfrm rot="10800000">
            <a:off x="6674964" y="8082251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2070;p59">
            <a:extLst>
              <a:ext uri="{FF2B5EF4-FFF2-40B4-BE49-F238E27FC236}">
                <a16:creationId xmlns:a16="http://schemas.microsoft.com/office/drawing/2014/main" id="{2E0EEF1F-FEA4-084E-1086-516FA48F481C}"/>
              </a:ext>
            </a:extLst>
          </p:cNvPr>
          <p:cNvSpPr txBox="1"/>
          <p:nvPr/>
        </p:nvSpPr>
        <p:spPr>
          <a:xfrm>
            <a:off x="934962" y="8476614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“life”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8" name="Google Shape;2071;p59">
            <a:extLst>
              <a:ext uri="{FF2B5EF4-FFF2-40B4-BE49-F238E27FC236}">
                <a16:creationId xmlns:a16="http://schemas.microsoft.com/office/drawing/2014/main" id="{22AE174F-21F5-589A-63C7-F60E10E0D2BB}"/>
              </a:ext>
            </a:extLst>
          </p:cNvPr>
          <p:cNvSpPr txBox="1"/>
          <p:nvPr/>
        </p:nvSpPr>
        <p:spPr>
          <a:xfrm>
            <a:off x="2846414" y="7217107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“love”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9" name="Google Shape;2073;p59">
            <a:extLst>
              <a:ext uri="{FF2B5EF4-FFF2-40B4-BE49-F238E27FC236}">
                <a16:creationId xmlns:a16="http://schemas.microsoft.com/office/drawing/2014/main" id="{7B63F7B6-2BD9-D07F-BF2C-79601BF97A84}"/>
              </a:ext>
            </a:extLst>
          </p:cNvPr>
          <p:cNvSpPr/>
          <p:nvPr/>
        </p:nvSpPr>
        <p:spPr>
          <a:xfrm rot="10800000">
            <a:off x="4763491" y="7138658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2074;p59">
            <a:extLst>
              <a:ext uri="{FF2B5EF4-FFF2-40B4-BE49-F238E27FC236}">
                <a16:creationId xmlns:a16="http://schemas.microsoft.com/office/drawing/2014/main" id="{01C36587-0B42-37A5-3BA9-34AED4787F57}"/>
              </a:ext>
            </a:extLst>
          </p:cNvPr>
          <p:cNvSpPr/>
          <p:nvPr/>
        </p:nvSpPr>
        <p:spPr>
          <a:xfrm rot="10800000">
            <a:off x="2852061" y="8082251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2075;p59">
            <a:extLst>
              <a:ext uri="{FF2B5EF4-FFF2-40B4-BE49-F238E27FC236}">
                <a16:creationId xmlns:a16="http://schemas.microsoft.com/office/drawing/2014/main" id="{02B84B77-7F7B-57A9-08CC-7EE049E7ADBE}"/>
              </a:ext>
            </a:extLst>
          </p:cNvPr>
          <p:cNvSpPr/>
          <p:nvPr/>
        </p:nvSpPr>
        <p:spPr>
          <a:xfrm rot="10800000">
            <a:off x="940588" y="7138658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2076;p59">
            <a:extLst>
              <a:ext uri="{FF2B5EF4-FFF2-40B4-BE49-F238E27FC236}">
                <a16:creationId xmlns:a16="http://schemas.microsoft.com/office/drawing/2014/main" id="{96F4CF47-7670-4DD2-2D92-AEE35A89101E}"/>
              </a:ext>
            </a:extLst>
          </p:cNvPr>
          <p:cNvSpPr/>
          <p:nvPr/>
        </p:nvSpPr>
        <p:spPr>
          <a:xfrm rot="10800000">
            <a:off x="6588020" y="7986783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2077;p59">
            <a:extLst>
              <a:ext uri="{FF2B5EF4-FFF2-40B4-BE49-F238E27FC236}">
                <a16:creationId xmlns:a16="http://schemas.microsoft.com/office/drawing/2014/main" id="{9BE9C4DA-7858-BAAC-B212-119575664959}"/>
              </a:ext>
            </a:extLst>
          </p:cNvPr>
          <p:cNvSpPr/>
          <p:nvPr/>
        </p:nvSpPr>
        <p:spPr>
          <a:xfrm rot="10800000">
            <a:off x="4679092" y="7986783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2078;p59">
            <a:extLst>
              <a:ext uri="{FF2B5EF4-FFF2-40B4-BE49-F238E27FC236}">
                <a16:creationId xmlns:a16="http://schemas.microsoft.com/office/drawing/2014/main" id="{322A6878-35B2-BE5F-5353-4BA31C601BAE}"/>
              </a:ext>
            </a:extLst>
          </p:cNvPr>
          <p:cNvSpPr/>
          <p:nvPr/>
        </p:nvSpPr>
        <p:spPr>
          <a:xfrm rot="10800000">
            <a:off x="2770122" y="7986783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2079;p59">
            <a:extLst>
              <a:ext uri="{FF2B5EF4-FFF2-40B4-BE49-F238E27FC236}">
                <a16:creationId xmlns:a16="http://schemas.microsoft.com/office/drawing/2014/main" id="{9B23D693-6654-9936-552C-2752AB9B8025}"/>
              </a:ext>
            </a:extLst>
          </p:cNvPr>
          <p:cNvSpPr txBox="1"/>
          <p:nvPr/>
        </p:nvSpPr>
        <p:spPr>
          <a:xfrm>
            <a:off x="4757866" y="8476614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“time”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6" name="Google Shape;2080;p59">
            <a:extLst>
              <a:ext uri="{FF2B5EF4-FFF2-40B4-BE49-F238E27FC236}">
                <a16:creationId xmlns:a16="http://schemas.microsoft.com/office/drawing/2014/main" id="{BF5AD465-7C49-FD49-3B53-AC54CEA7E7B1}"/>
              </a:ext>
            </a:extLst>
          </p:cNvPr>
          <p:cNvSpPr txBox="1"/>
          <p:nvPr/>
        </p:nvSpPr>
        <p:spPr>
          <a:xfrm>
            <a:off x="6669317" y="7217107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“trust”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7" name="Google Shape;2083;p59">
            <a:extLst>
              <a:ext uri="{FF2B5EF4-FFF2-40B4-BE49-F238E27FC236}">
                <a16:creationId xmlns:a16="http://schemas.microsoft.com/office/drawing/2014/main" id="{6B4AE5D0-F58C-640B-8DD1-9AC224EBD4D1}"/>
              </a:ext>
            </a:extLst>
          </p:cNvPr>
          <p:cNvSpPr txBox="1"/>
          <p:nvPr/>
        </p:nvSpPr>
        <p:spPr>
          <a:xfrm>
            <a:off x="4008075" y="9445291"/>
            <a:ext cx="513592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Emotional &amp; personal language enhances impact</a:t>
            </a:r>
          </a:p>
        </p:txBody>
      </p:sp>
      <p:grpSp>
        <p:nvGrpSpPr>
          <p:cNvPr id="1468" name="Google Shape;2084;p59">
            <a:extLst>
              <a:ext uri="{FF2B5EF4-FFF2-40B4-BE49-F238E27FC236}">
                <a16:creationId xmlns:a16="http://schemas.microsoft.com/office/drawing/2014/main" id="{CA2A54C1-8A05-C403-1125-4658C7E245B9}"/>
              </a:ext>
            </a:extLst>
          </p:cNvPr>
          <p:cNvGrpSpPr/>
          <p:nvPr/>
        </p:nvGrpSpPr>
        <p:grpSpPr>
          <a:xfrm>
            <a:off x="7416217" y="7964254"/>
            <a:ext cx="426501" cy="536674"/>
            <a:chOff x="2636386" y="3145176"/>
            <a:chExt cx="478408" cy="601990"/>
          </a:xfrm>
        </p:grpSpPr>
        <p:sp>
          <p:nvSpPr>
            <p:cNvPr id="1469" name="Google Shape;2085;p59">
              <a:extLst>
                <a:ext uri="{FF2B5EF4-FFF2-40B4-BE49-F238E27FC236}">
                  <a16:creationId xmlns:a16="http://schemas.microsoft.com/office/drawing/2014/main" id="{2DAA13DB-EF0B-D363-A2B8-9A1731A0FB8E}"/>
                </a:ext>
              </a:extLst>
            </p:cNvPr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086;p59">
              <a:extLst>
                <a:ext uri="{FF2B5EF4-FFF2-40B4-BE49-F238E27FC236}">
                  <a16:creationId xmlns:a16="http://schemas.microsoft.com/office/drawing/2014/main" id="{C6EC100D-0B71-B601-40C6-C2F10B6423E7}"/>
                </a:ext>
              </a:extLst>
            </p:cNvPr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087;p59">
              <a:extLst>
                <a:ext uri="{FF2B5EF4-FFF2-40B4-BE49-F238E27FC236}">
                  <a16:creationId xmlns:a16="http://schemas.microsoft.com/office/drawing/2014/main" id="{0C804E09-8E7D-0EAE-49A4-57A84CCA1CF4}"/>
                </a:ext>
              </a:extLst>
            </p:cNvPr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088;p59">
              <a:extLst>
                <a:ext uri="{FF2B5EF4-FFF2-40B4-BE49-F238E27FC236}">
                  <a16:creationId xmlns:a16="http://schemas.microsoft.com/office/drawing/2014/main" id="{1AF5543E-45C5-523E-AC55-FC7EF1532C5D}"/>
                </a:ext>
              </a:extLst>
            </p:cNvPr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089;p59">
              <a:extLst>
                <a:ext uri="{FF2B5EF4-FFF2-40B4-BE49-F238E27FC236}">
                  <a16:creationId xmlns:a16="http://schemas.microsoft.com/office/drawing/2014/main" id="{21ECE5AF-BFA2-D112-A0E3-BC450ACE0A1F}"/>
                </a:ext>
              </a:extLst>
            </p:cNvPr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2090;p59">
            <a:extLst>
              <a:ext uri="{FF2B5EF4-FFF2-40B4-BE49-F238E27FC236}">
                <a16:creationId xmlns:a16="http://schemas.microsoft.com/office/drawing/2014/main" id="{6C2AE9ED-F03D-B53E-DC8B-F8C1030DE978}"/>
              </a:ext>
            </a:extLst>
          </p:cNvPr>
          <p:cNvGrpSpPr/>
          <p:nvPr/>
        </p:nvGrpSpPr>
        <p:grpSpPr>
          <a:xfrm>
            <a:off x="1626494" y="7724849"/>
            <a:ext cx="537236" cy="403289"/>
            <a:chOff x="5351113" y="3220301"/>
            <a:chExt cx="602620" cy="452372"/>
          </a:xfrm>
        </p:grpSpPr>
        <p:sp>
          <p:nvSpPr>
            <p:cNvPr id="1475" name="Google Shape;2091;p59">
              <a:extLst>
                <a:ext uri="{FF2B5EF4-FFF2-40B4-BE49-F238E27FC236}">
                  <a16:creationId xmlns:a16="http://schemas.microsoft.com/office/drawing/2014/main" id="{8059EAA5-1C75-A16F-3E5A-7F2E68E64D7C}"/>
                </a:ext>
              </a:extLst>
            </p:cNvPr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092;p59">
              <a:extLst>
                <a:ext uri="{FF2B5EF4-FFF2-40B4-BE49-F238E27FC236}">
                  <a16:creationId xmlns:a16="http://schemas.microsoft.com/office/drawing/2014/main" id="{C3A7BC5C-6CB7-FCC5-5D20-8B9D051C3FCD}"/>
                </a:ext>
              </a:extLst>
            </p:cNvPr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093;p59">
              <a:extLst>
                <a:ext uri="{FF2B5EF4-FFF2-40B4-BE49-F238E27FC236}">
                  <a16:creationId xmlns:a16="http://schemas.microsoft.com/office/drawing/2014/main" id="{2265877B-4DC1-CADD-1ED4-B1C0C662208F}"/>
                </a:ext>
              </a:extLst>
            </p:cNvPr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094;p59">
              <a:extLst>
                <a:ext uri="{FF2B5EF4-FFF2-40B4-BE49-F238E27FC236}">
                  <a16:creationId xmlns:a16="http://schemas.microsoft.com/office/drawing/2014/main" id="{0A1E4D68-B5B4-AAAD-6EB3-A89D0D34277D}"/>
                </a:ext>
              </a:extLst>
            </p:cNvPr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095;p59">
              <a:extLst>
                <a:ext uri="{FF2B5EF4-FFF2-40B4-BE49-F238E27FC236}">
                  <a16:creationId xmlns:a16="http://schemas.microsoft.com/office/drawing/2014/main" id="{127F7AEF-6202-85F0-E9D3-53B977C7FB10}"/>
                </a:ext>
              </a:extLst>
            </p:cNvPr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096;p59">
              <a:extLst>
                <a:ext uri="{FF2B5EF4-FFF2-40B4-BE49-F238E27FC236}">
                  <a16:creationId xmlns:a16="http://schemas.microsoft.com/office/drawing/2014/main" id="{D8423C37-961C-C487-C388-B377AECF6832}"/>
                </a:ext>
              </a:extLst>
            </p:cNvPr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097;p59">
              <a:extLst>
                <a:ext uri="{FF2B5EF4-FFF2-40B4-BE49-F238E27FC236}">
                  <a16:creationId xmlns:a16="http://schemas.microsoft.com/office/drawing/2014/main" id="{820B1FDA-091A-F48E-A3AD-A375A51A8FEB}"/>
                </a:ext>
              </a:extLst>
            </p:cNvPr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098;p59">
              <a:extLst>
                <a:ext uri="{FF2B5EF4-FFF2-40B4-BE49-F238E27FC236}">
                  <a16:creationId xmlns:a16="http://schemas.microsoft.com/office/drawing/2014/main" id="{8790E306-8EE6-02B6-4031-8F670D84BD37}"/>
                </a:ext>
              </a:extLst>
            </p:cNvPr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099;p59">
              <a:extLst>
                <a:ext uri="{FF2B5EF4-FFF2-40B4-BE49-F238E27FC236}">
                  <a16:creationId xmlns:a16="http://schemas.microsoft.com/office/drawing/2014/main" id="{972C036E-19A2-7105-929D-C29122FF7134}"/>
                </a:ext>
              </a:extLst>
            </p:cNvPr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00;p59">
              <a:extLst>
                <a:ext uri="{FF2B5EF4-FFF2-40B4-BE49-F238E27FC236}">
                  <a16:creationId xmlns:a16="http://schemas.microsoft.com/office/drawing/2014/main" id="{D3B62D8C-EFED-7910-63E5-2C52CA3C9A0C}"/>
                </a:ext>
              </a:extLst>
            </p:cNvPr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01;p59">
              <a:extLst>
                <a:ext uri="{FF2B5EF4-FFF2-40B4-BE49-F238E27FC236}">
                  <a16:creationId xmlns:a16="http://schemas.microsoft.com/office/drawing/2014/main" id="{3814D375-86BC-AAF5-5DBD-FC2C44652814}"/>
                </a:ext>
              </a:extLst>
            </p:cNvPr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02;p59">
              <a:extLst>
                <a:ext uri="{FF2B5EF4-FFF2-40B4-BE49-F238E27FC236}">
                  <a16:creationId xmlns:a16="http://schemas.microsoft.com/office/drawing/2014/main" id="{B72CD1E9-3763-3C1A-2108-C2D0220811E4}"/>
                </a:ext>
              </a:extLst>
            </p:cNvPr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03;p59">
              <a:extLst>
                <a:ext uri="{FF2B5EF4-FFF2-40B4-BE49-F238E27FC236}">
                  <a16:creationId xmlns:a16="http://schemas.microsoft.com/office/drawing/2014/main" id="{3D0DD052-0E1B-0571-F8C7-8275C3AE4DB5}"/>
                </a:ext>
              </a:extLst>
            </p:cNvPr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04;p59">
              <a:extLst>
                <a:ext uri="{FF2B5EF4-FFF2-40B4-BE49-F238E27FC236}">
                  <a16:creationId xmlns:a16="http://schemas.microsoft.com/office/drawing/2014/main" id="{93E5B392-6732-CE9B-73C1-A3583BB83A1C}"/>
                </a:ext>
              </a:extLst>
            </p:cNvPr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05;p59">
              <a:extLst>
                <a:ext uri="{FF2B5EF4-FFF2-40B4-BE49-F238E27FC236}">
                  <a16:creationId xmlns:a16="http://schemas.microsoft.com/office/drawing/2014/main" id="{30D83FB5-9E3D-DEE3-58A8-D4771D476A99}"/>
                </a:ext>
              </a:extLst>
            </p:cNvPr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06;p59">
              <a:extLst>
                <a:ext uri="{FF2B5EF4-FFF2-40B4-BE49-F238E27FC236}">
                  <a16:creationId xmlns:a16="http://schemas.microsoft.com/office/drawing/2014/main" id="{BDE7F5D5-F8F0-30D6-6B7B-D2792545CD84}"/>
                </a:ext>
              </a:extLst>
            </p:cNvPr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07;p59">
              <a:extLst>
                <a:ext uri="{FF2B5EF4-FFF2-40B4-BE49-F238E27FC236}">
                  <a16:creationId xmlns:a16="http://schemas.microsoft.com/office/drawing/2014/main" id="{2EB939D7-00D8-43A4-BF00-228C19F33631}"/>
                </a:ext>
              </a:extLst>
            </p:cNvPr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08;p59">
              <a:extLst>
                <a:ext uri="{FF2B5EF4-FFF2-40B4-BE49-F238E27FC236}">
                  <a16:creationId xmlns:a16="http://schemas.microsoft.com/office/drawing/2014/main" id="{F61F599A-F18B-3417-D382-43226CC9A037}"/>
                </a:ext>
              </a:extLst>
            </p:cNvPr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09;p59">
              <a:extLst>
                <a:ext uri="{FF2B5EF4-FFF2-40B4-BE49-F238E27FC236}">
                  <a16:creationId xmlns:a16="http://schemas.microsoft.com/office/drawing/2014/main" id="{536B9C20-9DFA-C002-33DA-7B652736B1A3}"/>
                </a:ext>
              </a:extLst>
            </p:cNvPr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2110;p59">
            <a:extLst>
              <a:ext uri="{FF2B5EF4-FFF2-40B4-BE49-F238E27FC236}">
                <a16:creationId xmlns:a16="http://schemas.microsoft.com/office/drawing/2014/main" id="{D6194033-BF7D-B506-AC18-A6FA915E43C0}"/>
              </a:ext>
            </a:extLst>
          </p:cNvPr>
          <p:cNvGrpSpPr/>
          <p:nvPr/>
        </p:nvGrpSpPr>
        <p:grpSpPr>
          <a:xfrm>
            <a:off x="3538212" y="7989521"/>
            <a:ext cx="536704" cy="486141"/>
            <a:chOff x="6046403" y="3173534"/>
            <a:chExt cx="602023" cy="545307"/>
          </a:xfrm>
        </p:grpSpPr>
        <p:sp>
          <p:nvSpPr>
            <p:cNvPr id="1495" name="Google Shape;2111;p59">
              <a:extLst>
                <a:ext uri="{FF2B5EF4-FFF2-40B4-BE49-F238E27FC236}">
                  <a16:creationId xmlns:a16="http://schemas.microsoft.com/office/drawing/2014/main" id="{34598ACA-C97A-201D-6CFF-DDE835A17AAE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12;p59">
              <a:extLst>
                <a:ext uri="{FF2B5EF4-FFF2-40B4-BE49-F238E27FC236}">
                  <a16:creationId xmlns:a16="http://schemas.microsoft.com/office/drawing/2014/main" id="{11B6B3E1-FA3F-77FB-F314-87B351D0DD5B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13;p59">
              <a:extLst>
                <a:ext uri="{FF2B5EF4-FFF2-40B4-BE49-F238E27FC236}">
                  <a16:creationId xmlns:a16="http://schemas.microsoft.com/office/drawing/2014/main" id="{6CD47266-0E8A-B1FA-8EE0-A7B6E42EF14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14;p59">
              <a:extLst>
                <a:ext uri="{FF2B5EF4-FFF2-40B4-BE49-F238E27FC236}">
                  <a16:creationId xmlns:a16="http://schemas.microsoft.com/office/drawing/2014/main" id="{E1961A16-DEF6-1BFD-CDD6-C5B8E537370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15;p59">
              <a:extLst>
                <a:ext uri="{FF2B5EF4-FFF2-40B4-BE49-F238E27FC236}">
                  <a16:creationId xmlns:a16="http://schemas.microsoft.com/office/drawing/2014/main" id="{4CC34500-E2CD-6E04-3992-BF08277ADB19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16;p59">
              <a:extLst>
                <a:ext uri="{FF2B5EF4-FFF2-40B4-BE49-F238E27FC236}">
                  <a16:creationId xmlns:a16="http://schemas.microsoft.com/office/drawing/2014/main" id="{DDB51A9E-4E9C-B251-19E9-F16BCAEB0F71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117;p59">
              <a:extLst>
                <a:ext uri="{FF2B5EF4-FFF2-40B4-BE49-F238E27FC236}">
                  <a16:creationId xmlns:a16="http://schemas.microsoft.com/office/drawing/2014/main" id="{8061D5A1-37E9-8FD6-566A-772C4601AAB9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118;p59">
              <a:extLst>
                <a:ext uri="{FF2B5EF4-FFF2-40B4-BE49-F238E27FC236}">
                  <a16:creationId xmlns:a16="http://schemas.microsoft.com/office/drawing/2014/main" id="{27DA9A00-E7AF-7489-9D79-7851A0BAB05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119;p59">
              <a:extLst>
                <a:ext uri="{FF2B5EF4-FFF2-40B4-BE49-F238E27FC236}">
                  <a16:creationId xmlns:a16="http://schemas.microsoft.com/office/drawing/2014/main" id="{7AA6ECA3-CD43-87E1-4D91-8B5EFC2C25B9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2120;p59">
              <a:extLst>
                <a:ext uri="{FF2B5EF4-FFF2-40B4-BE49-F238E27FC236}">
                  <a16:creationId xmlns:a16="http://schemas.microsoft.com/office/drawing/2014/main" id="{CADE8ECC-AA68-42CD-01F7-1A9A5D4173B4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2121;p59">
            <a:extLst>
              <a:ext uri="{FF2B5EF4-FFF2-40B4-BE49-F238E27FC236}">
                <a16:creationId xmlns:a16="http://schemas.microsoft.com/office/drawing/2014/main" id="{E1930069-D0A0-0AC6-D54F-A8D201C8DC49}"/>
              </a:ext>
            </a:extLst>
          </p:cNvPr>
          <p:cNvGrpSpPr/>
          <p:nvPr/>
        </p:nvGrpSpPr>
        <p:grpSpPr>
          <a:xfrm>
            <a:off x="5475891" y="7658137"/>
            <a:ext cx="484249" cy="536704"/>
            <a:chOff x="2645541" y="4001992"/>
            <a:chExt cx="543184" cy="602023"/>
          </a:xfrm>
        </p:grpSpPr>
        <p:sp>
          <p:nvSpPr>
            <p:cNvPr id="1506" name="Google Shape;2122;p59">
              <a:extLst>
                <a:ext uri="{FF2B5EF4-FFF2-40B4-BE49-F238E27FC236}">
                  <a16:creationId xmlns:a16="http://schemas.microsoft.com/office/drawing/2014/main" id="{38C1E358-816F-50CF-2559-78699BF109A0}"/>
                </a:ext>
              </a:extLst>
            </p:cNvPr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2123;p59">
              <a:extLst>
                <a:ext uri="{FF2B5EF4-FFF2-40B4-BE49-F238E27FC236}">
                  <a16:creationId xmlns:a16="http://schemas.microsoft.com/office/drawing/2014/main" id="{40CEB315-EDA6-2BF9-7F46-01F9059D5BB5}"/>
                </a:ext>
              </a:extLst>
            </p:cNvPr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2124;p59">
              <a:extLst>
                <a:ext uri="{FF2B5EF4-FFF2-40B4-BE49-F238E27FC236}">
                  <a16:creationId xmlns:a16="http://schemas.microsoft.com/office/drawing/2014/main" id="{22164EE8-5AB2-F123-2210-1CD06A44D9DC}"/>
                </a:ext>
              </a:extLst>
            </p:cNvPr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2125;p59">
              <a:extLst>
                <a:ext uri="{FF2B5EF4-FFF2-40B4-BE49-F238E27FC236}">
                  <a16:creationId xmlns:a16="http://schemas.microsoft.com/office/drawing/2014/main" id="{2844B63F-400A-C168-7BE0-D3C875A2D496}"/>
                </a:ext>
              </a:extLst>
            </p:cNvPr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2126;p59">
              <a:extLst>
                <a:ext uri="{FF2B5EF4-FFF2-40B4-BE49-F238E27FC236}">
                  <a16:creationId xmlns:a16="http://schemas.microsoft.com/office/drawing/2014/main" id="{5FC469E2-BE7A-0725-B2BB-D87DF9A3AFE7}"/>
                </a:ext>
              </a:extLst>
            </p:cNvPr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2127;p59">
              <a:extLst>
                <a:ext uri="{FF2B5EF4-FFF2-40B4-BE49-F238E27FC236}">
                  <a16:creationId xmlns:a16="http://schemas.microsoft.com/office/drawing/2014/main" id="{A32943BC-B9AB-2E3C-D860-F952854B943B}"/>
                </a:ext>
              </a:extLst>
            </p:cNvPr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2128;p59">
              <a:extLst>
                <a:ext uri="{FF2B5EF4-FFF2-40B4-BE49-F238E27FC236}">
                  <a16:creationId xmlns:a16="http://schemas.microsoft.com/office/drawing/2014/main" id="{888F39F6-9A0C-3F9D-C478-B0663722E530}"/>
                </a:ext>
              </a:extLst>
            </p:cNvPr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2129;p59">
              <a:extLst>
                <a:ext uri="{FF2B5EF4-FFF2-40B4-BE49-F238E27FC236}">
                  <a16:creationId xmlns:a16="http://schemas.microsoft.com/office/drawing/2014/main" id="{69F2233F-AFA8-3D3A-C866-AF66B038EAC5}"/>
                </a:ext>
              </a:extLst>
            </p:cNvPr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2130;p59">
              <a:extLst>
                <a:ext uri="{FF2B5EF4-FFF2-40B4-BE49-F238E27FC236}">
                  <a16:creationId xmlns:a16="http://schemas.microsoft.com/office/drawing/2014/main" id="{A6421580-F08E-5107-0B76-67B2A1580667}"/>
                </a:ext>
              </a:extLst>
            </p:cNvPr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2131;p59">
              <a:extLst>
                <a:ext uri="{FF2B5EF4-FFF2-40B4-BE49-F238E27FC236}">
                  <a16:creationId xmlns:a16="http://schemas.microsoft.com/office/drawing/2014/main" id="{4572567E-085B-DE9C-0EFC-0445A0551690}"/>
                </a:ext>
              </a:extLst>
            </p:cNvPr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2132;p59">
              <a:extLst>
                <a:ext uri="{FF2B5EF4-FFF2-40B4-BE49-F238E27FC236}">
                  <a16:creationId xmlns:a16="http://schemas.microsoft.com/office/drawing/2014/main" id="{90DE43C4-66AB-F309-54D7-4654899930DF}"/>
                </a:ext>
              </a:extLst>
            </p:cNvPr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2133;p59">
              <a:extLst>
                <a:ext uri="{FF2B5EF4-FFF2-40B4-BE49-F238E27FC236}">
                  <a16:creationId xmlns:a16="http://schemas.microsoft.com/office/drawing/2014/main" id="{0E4EA209-8263-C654-C963-0BFCC46038C6}"/>
                </a:ext>
              </a:extLst>
            </p:cNvPr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2134;p59">
              <a:extLst>
                <a:ext uri="{FF2B5EF4-FFF2-40B4-BE49-F238E27FC236}">
                  <a16:creationId xmlns:a16="http://schemas.microsoft.com/office/drawing/2014/main" id="{5A2EBC0B-A549-F4DF-2D3E-C25001D13C18}"/>
                </a:ext>
              </a:extLst>
            </p:cNvPr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2135;p59">
              <a:extLst>
                <a:ext uri="{FF2B5EF4-FFF2-40B4-BE49-F238E27FC236}">
                  <a16:creationId xmlns:a16="http://schemas.microsoft.com/office/drawing/2014/main" id="{069FAECE-0A8F-F37B-8898-3A852429D2B6}"/>
                </a:ext>
              </a:extLst>
            </p:cNvPr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2136;p59">
              <a:extLst>
                <a:ext uri="{FF2B5EF4-FFF2-40B4-BE49-F238E27FC236}">
                  <a16:creationId xmlns:a16="http://schemas.microsoft.com/office/drawing/2014/main" id="{1545FA5A-8F32-6644-46C4-B8F9FF6FA875}"/>
                </a:ext>
              </a:extLst>
            </p:cNvPr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2137;p59">
              <a:extLst>
                <a:ext uri="{FF2B5EF4-FFF2-40B4-BE49-F238E27FC236}">
                  <a16:creationId xmlns:a16="http://schemas.microsoft.com/office/drawing/2014/main" id="{3BF8FB9B-5FF7-0CB5-985F-7B4B119B0477}"/>
                </a:ext>
              </a:extLst>
            </p:cNvPr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2138;p59">
              <a:extLst>
                <a:ext uri="{FF2B5EF4-FFF2-40B4-BE49-F238E27FC236}">
                  <a16:creationId xmlns:a16="http://schemas.microsoft.com/office/drawing/2014/main" id="{5181409E-8394-1AC4-9881-AC39ABE2B50D}"/>
                </a:ext>
              </a:extLst>
            </p:cNvPr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2139;p59">
              <a:extLst>
                <a:ext uri="{FF2B5EF4-FFF2-40B4-BE49-F238E27FC236}">
                  <a16:creationId xmlns:a16="http://schemas.microsoft.com/office/drawing/2014/main" id="{FED578C3-7AAB-E97A-CB46-058CEEDF44F6}"/>
                </a:ext>
              </a:extLst>
            </p:cNvPr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4" name="Google Shape;2140;p59">
            <a:extLst>
              <a:ext uri="{FF2B5EF4-FFF2-40B4-BE49-F238E27FC236}">
                <a16:creationId xmlns:a16="http://schemas.microsoft.com/office/drawing/2014/main" id="{B8870337-8177-FDDC-47ED-8DC4C55C2A2E}"/>
              </a:ext>
            </a:extLst>
          </p:cNvPr>
          <p:cNvGrpSpPr/>
          <p:nvPr/>
        </p:nvGrpSpPr>
        <p:grpSpPr>
          <a:xfrm>
            <a:off x="1201990" y="6408519"/>
            <a:ext cx="76825" cy="76800"/>
            <a:chOff x="3104875" y="1099400"/>
            <a:chExt cx="76825" cy="76800"/>
          </a:xfrm>
        </p:grpSpPr>
        <p:sp>
          <p:nvSpPr>
            <p:cNvPr id="1525" name="Google Shape;2141;p59">
              <a:extLst>
                <a:ext uri="{FF2B5EF4-FFF2-40B4-BE49-F238E27FC236}">
                  <a16:creationId xmlns:a16="http://schemas.microsoft.com/office/drawing/2014/main" id="{596AF570-49AA-9AD0-8037-E09A47A8EC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2142;p59">
              <a:extLst>
                <a:ext uri="{FF2B5EF4-FFF2-40B4-BE49-F238E27FC236}">
                  <a16:creationId xmlns:a16="http://schemas.microsoft.com/office/drawing/2014/main" id="{B77314E8-C04B-179C-0C85-D4D4E044BC2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2143;p59">
            <a:extLst>
              <a:ext uri="{FF2B5EF4-FFF2-40B4-BE49-F238E27FC236}">
                <a16:creationId xmlns:a16="http://schemas.microsoft.com/office/drawing/2014/main" id="{B65D8BD8-EDD3-DA0A-74A7-749DB90436E9}"/>
              </a:ext>
            </a:extLst>
          </p:cNvPr>
          <p:cNvGrpSpPr/>
          <p:nvPr/>
        </p:nvGrpSpPr>
        <p:grpSpPr>
          <a:xfrm>
            <a:off x="6747065" y="6032594"/>
            <a:ext cx="76825" cy="76800"/>
            <a:chOff x="3104875" y="1099400"/>
            <a:chExt cx="76825" cy="76800"/>
          </a:xfrm>
        </p:grpSpPr>
        <p:sp>
          <p:nvSpPr>
            <p:cNvPr id="1528" name="Google Shape;2144;p59">
              <a:extLst>
                <a:ext uri="{FF2B5EF4-FFF2-40B4-BE49-F238E27FC236}">
                  <a16:creationId xmlns:a16="http://schemas.microsoft.com/office/drawing/2014/main" id="{F27D3ED5-EE0D-4082-8DF5-8DB9A12B105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2145;p59">
              <a:extLst>
                <a:ext uri="{FF2B5EF4-FFF2-40B4-BE49-F238E27FC236}">
                  <a16:creationId xmlns:a16="http://schemas.microsoft.com/office/drawing/2014/main" id="{580258E0-06A7-0090-5E60-5603720220B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2146;p59">
            <a:extLst>
              <a:ext uri="{FF2B5EF4-FFF2-40B4-BE49-F238E27FC236}">
                <a16:creationId xmlns:a16="http://schemas.microsoft.com/office/drawing/2014/main" id="{299AA3C4-4B31-874D-042B-F795D7319103}"/>
              </a:ext>
            </a:extLst>
          </p:cNvPr>
          <p:cNvGrpSpPr/>
          <p:nvPr/>
        </p:nvGrpSpPr>
        <p:grpSpPr>
          <a:xfrm>
            <a:off x="7339390" y="9407894"/>
            <a:ext cx="76825" cy="76800"/>
            <a:chOff x="3104875" y="1099400"/>
            <a:chExt cx="76825" cy="76800"/>
          </a:xfrm>
        </p:grpSpPr>
        <p:sp>
          <p:nvSpPr>
            <p:cNvPr id="1531" name="Google Shape;2147;p59">
              <a:extLst>
                <a:ext uri="{FF2B5EF4-FFF2-40B4-BE49-F238E27FC236}">
                  <a16:creationId xmlns:a16="http://schemas.microsoft.com/office/drawing/2014/main" id="{AA5A427A-9924-6F1D-3379-9A4EC369648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2148;p59">
              <a:extLst>
                <a:ext uri="{FF2B5EF4-FFF2-40B4-BE49-F238E27FC236}">
                  <a16:creationId xmlns:a16="http://schemas.microsoft.com/office/drawing/2014/main" id="{13804301-59F3-5CBF-FEFC-A13905A21AA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3" name="Google Shape;2149;p59">
            <a:extLst>
              <a:ext uri="{FF2B5EF4-FFF2-40B4-BE49-F238E27FC236}">
                <a16:creationId xmlns:a16="http://schemas.microsoft.com/office/drawing/2014/main" id="{8646905F-F72A-5558-7CE9-F9AC6D85B27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8647" t="7960" r="8852" b="8336"/>
          <a:stretch/>
        </p:blipFill>
        <p:spPr>
          <a:xfrm rot="20193487">
            <a:off x="3218950" y="919454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2150;p59">
            <a:extLst>
              <a:ext uri="{FF2B5EF4-FFF2-40B4-BE49-F238E27FC236}">
                <a16:creationId xmlns:a16="http://schemas.microsoft.com/office/drawing/2014/main" id="{EBC99B48-65B6-5CF5-D71D-35027A206E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913061">
            <a:off x="7566210" y="5538928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2151;p59">
            <a:extLst>
              <a:ext uri="{FF2B5EF4-FFF2-40B4-BE49-F238E27FC236}">
                <a16:creationId xmlns:a16="http://schemas.microsoft.com/office/drawing/2014/main" id="{DE3FB557-8572-A7D4-C897-6153A5D5976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8647" t="7960" r="8852" b="8336"/>
          <a:stretch/>
        </p:blipFill>
        <p:spPr>
          <a:xfrm rot="9084173">
            <a:off x="1428251" y="5998219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2082;p59">
            <a:extLst>
              <a:ext uri="{FF2B5EF4-FFF2-40B4-BE49-F238E27FC236}">
                <a16:creationId xmlns:a16="http://schemas.microsoft.com/office/drawing/2014/main" id="{5E0F5B51-FB71-EBBF-4C8D-F551616FCD18}"/>
              </a:ext>
            </a:extLst>
          </p:cNvPr>
          <p:cNvSpPr txBox="1"/>
          <p:nvPr/>
        </p:nvSpPr>
        <p:spPr>
          <a:xfrm>
            <a:off x="307081" y="6728571"/>
            <a:ext cx="565305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Jobs avoids complex jargon, making the speech relatable</a:t>
            </a:r>
          </a:p>
        </p:txBody>
      </p:sp>
      <p:sp>
        <p:nvSpPr>
          <p:cNvPr id="1537" name="Google Shape;2068;p59">
            <a:extLst>
              <a:ext uri="{FF2B5EF4-FFF2-40B4-BE49-F238E27FC236}">
                <a16:creationId xmlns:a16="http://schemas.microsoft.com/office/drawing/2014/main" id="{115AF51F-E7B0-8BF6-30A3-069E40942C02}"/>
              </a:ext>
            </a:extLst>
          </p:cNvPr>
          <p:cNvSpPr txBox="1">
            <a:spLocks/>
          </p:cNvSpPr>
          <p:nvPr/>
        </p:nvSpPr>
        <p:spPr>
          <a:xfrm>
            <a:off x="903515" y="575024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 b="1"/>
              <a:t>Word Frequency Analysis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“life”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“love”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“time”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“trust”</a:t>
            </a:r>
            <a:endParaRPr sz="2100" i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3817785" y="4234547"/>
            <a:ext cx="513592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Emotional &amp; personal language enhances impact</a:t>
            </a:r>
          </a:p>
        </p:txBody>
      </p:sp>
      <p:grpSp>
        <p:nvGrpSpPr>
          <p:cNvPr id="2084" name="Google Shape;2084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59"/>
          <p:cNvSpPr txBox="1"/>
          <p:nvPr/>
        </p:nvSpPr>
        <p:spPr>
          <a:xfrm>
            <a:off x="116791" y="1517827"/>
            <a:ext cx="565305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Jobs avoids complex jargon, making the speech relatable</a:t>
            </a:r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Word Frequency Analysis</a:t>
            </a:r>
            <a:endParaRPr lang="en-GB" dirty="0"/>
          </a:p>
        </p:txBody>
      </p:sp>
      <p:pic>
        <p:nvPicPr>
          <p:cNvPr id="2" name="Google Shape;1937;p56">
            <a:extLst>
              <a:ext uri="{FF2B5EF4-FFF2-40B4-BE49-F238E27FC236}">
                <a16:creationId xmlns:a16="http://schemas.microsoft.com/office/drawing/2014/main" id="{0C31817B-207F-2357-3F1E-D071B66017A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-3065189" y="-206445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965;p56">
            <a:extLst>
              <a:ext uri="{FF2B5EF4-FFF2-40B4-BE49-F238E27FC236}">
                <a16:creationId xmlns:a16="http://schemas.microsoft.com/office/drawing/2014/main" id="{ABA91E84-9BB1-01F3-9017-046D01C306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-647738" y="-5206523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6;p56">
            <a:extLst>
              <a:ext uri="{FF2B5EF4-FFF2-40B4-BE49-F238E27FC236}">
                <a16:creationId xmlns:a16="http://schemas.microsoft.com/office/drawing/2014/main" id="{D8BB65A7-9BAD-7FAD-8605-D6C4208C2B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2171341">
            <a:off x="-8508079" y="-1036562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967;p56">
            <a:extLst>
              <a:ext uri="{FF2B5EF4-FFF2-40B4-BE49-F238E27FC236}">
                <a16:creationId xmlns:a16="http://schemas.microsoft.com/office/drawing/2014/main" id="{52057707-8E93-7EA1-A5A8-C01797B1AEF6}"/>
              </a:ext>
            </a:extLst>
          </p:cNvPr>
          <p:cNvGrpSpPr/>
          <p:nvPr/>
        </p:nvGrpSpPr>
        <p:grpSpPr>
          <a:xfrm>
            <a:off x="-7755937" y="-802824"/>
            <a:ext cx="76825" cy="76800"/>
            <a:chOff x="3104875" y="1099400"/>
            <a:chExt cx="76825" cy="76800"/>
          </a:xfrm>
        </p:grpSpPr>
        <p:sp>
          <p:nvSpPr>
            <p:cNvPr id="6" name="Google Shape;1968;p56">
              <a:extLst>
                <a:ext uri="{FF2B5EF4-FFF2-40B4-BE49-F238E27FC236}">
                  <a16:creationId xmlns:a16="http://schemas.microsoft.com/office/drawing/2014/main" id="{9E39D662-01FE-72C2-0618-16ED516EABD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69;p56">
              <a:extLst>
                <a:ext uri="{FF2B5EF4-FFF2-40B4-BE49-F238E27FC236}">
                  <a16:creationId xmlns:a16="http://schemas.microsoft.com/office/drawing/2014/main" id="{2BCDB95D-04B1-4969-A5ED-BA54306E1A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973;p56">
            <a:extLst>
              <a:ext uri="{FF2B5EF4-FFF2-40B4-BE49-F238E27FC236}">
                <a16:creationId xmlns:a16="http://schemas.microsoft.com/office/drawing/2014/main" id="{833F0943-8D2B-AAAA-AB1E-8BFC593055D1}"/>
              </a:ext>
            </a:extLst>
          </p:cNvPr>
          <p:cNvGrpSpPr/>
          <p:nvPr/>
        </p:nvGrpSpPr>
        <p:grpSpPr>
          <a:xfrm>
            <a:off x="-2461487" y="-1348299"/>
            <a:ext cx="76825" cy="76800"/>
            <a:chOff x="3104875" y="1099400"/>
            <a:chExt cx="76825" cy="76800"/>
          </a:xfrm>
        </p:grpSpPr>
        <p:sp>
          <p:nvSpPr>
            <p:cNvPr id="9" name="Google Shape;1974;p56">
              <a:extLst>
                <a:ext uri="{FF2B5EF4-FFF2-40B4-BE49-F238E27FC236}">
                  <a16:creationId xmlns:a16="http://schemas.microsoft.com/office/drawing/2014/main" id="{78AFCA9A-AA50-F6CA-6D8F-D62A55D5147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5;p56">
              <a:extLst>
                <a:ext uri="{FF2B5EF4-FFF2-40B4-BE49-F238E27FC236}">
                  <a16:creationId xmlns:a16="http://schemas.microsoft.com/office/drawing/2014/main" id="{5A5D9248-DD2A-1947-E670-39BA06ECC34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Google Shape;1937;p56">
            <a:extLst>
              <a:ext uri="{FF2B5EF4-FFF2-40B4-BE49-F238E27FC236}">
                <a16:creationId xmlns:a16="http://schemas.microsoft.com/office/drawing/2014/main" id="{2239A944-E5CD-B2E3-0282-00187062D9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 rot="9120132">
            <a:off x="-9334467" y="-8690761"/>
            <a:ext cx="4932418" cy="4733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940;p56">
            <a:extLst>
              <a:ext uri="{FF2B5EF4-FFF2-40B4-BE49-F238E27FC236}">
                <a16:creationId xmlns:a16="http://schemas.microsoft.com/office/drawing/2014/main" id="{9462D44A-9F36-37FB-2A94-45FC935E5B05}"/>
              </a:ext>
            </a:extLst>
          </p:cNvPr>
          <p:cNvGrpSpPr/>
          <p:nvPr/>
        </p:nvGrpSpPr>
        <p:grpSpPr>
          <a:xfrm>
            <a:off x="-6675644" y="-5003636"/>
            <a:ext cx="5405976" cy="4695424"/>
            <a:chOff x="5132202" y="929275"/>
            <a:chExt cx="3246461" cy="2819752"/>
          </a:xfrm>
        </p:grpSpPr>
        <p:grpSp>
          <p:nvGrpSpPr>
            <p:cNvPr id="13" name="Google Shape;1941;p56">
              <a:extLst>
                <a:ext uri="{FF2B5EF4-FFF2-40B4-BE49-F238E27FC236}">
                  <a16:creationId xmlns:a16="http://schemas.microsoft.com/office/drawing/2014/main" id="{558314A6-6A67-BC23-7D77-4062DB1DC0B8}"/>
                </a:ext>
              </a:extLst>
            </p:cNvPr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5" name="Google Shape;1942;p56">
                <a:extLst>
                  <a:ext uri="{FF2B5EF4-FFF2-40B4-BE49-F238E27FC236}">
                    <a16:creationId xmlns:a16="http://schemas.microsoft.com/office/drawing/2014/main" id="{92C1A337-61ED-DC48-0641-8D563DC758E4}"/>
                  </a:ext>
                </a:extLst>
              </p:cNvPr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43;p56">
                <a:extLst>
                  <a:ext uri="{FF2B5EF4-FFF2-40B4-BE49-F238E27FC236}">
                    <a16:creationId xmlns:a16="http://schemas.microsoft.com/office/drawing/2014/main" id="{EAE3728E-0F12-F1A6-3C94-CD8B44E447B0}"/>
                  </a:ext>
                </a:extLst>
              </p:cNvPr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46;p56">
                <a:extLst>
                  <a:ext uri="{FF2B5EF4-FFF2-40B4-BE49-F238E27FC236}">
                    <a16:creationId xmlns:a16="http://schemas.microsoft.com/office/drawing/2014/main" id="{6D09A3C3-45F4-2B54-EFE7-980DAB417434}"/>
                  </a:ext>
                </a:extLst>
              </p:cNvPr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47;p56">
                <a:extLst>
                  <a:ext uri="{FF2B5EF4-FFF2-40B4-BE49-F238E27FC236}">
                    <a16:creationId xmlns:a16="http://schemas.microsoft.com/office/drawing/2014/main" id="{FBA88EBF-2757-903A-C0C7-6CA80C5B2A4D}"/>
                  </a:ext>
                </a:extLst>
              </p:cNvPr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48;p56">
                <a:extLst>
                  <a:ext uri="{FF2B5EF4-FFF2-40B4-BE49-F238E27FC236}">
                    <a16:creationId xmlns:a16="http://schemas.microsoft.com/office/drawing/2014/main" id="{425034FB-4F7E-9CDD-AB2A-56C098EFEC4D}"/>
                  </a:ext>
                </a:extLst>
              </p:cNvPr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949;p56">
                <a:extLst>
                  <a:ext uri="{FF2B5EF4-FFF2-40B4-BE49-F238E27FC236}">
                    <a16:creationId xmlns:a16="http://schemas.microsoft.com/office/drawing/2014/main" id="{5538D1DD-FC68-E214-9E8F-D79AD11320F2}"/>
                  </a:ext>
                </a:extLst>
              </p:cNvPr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950;p56">
                <a:extLst>
                  <a:ext uri="{FF2B5EF4-FFF2-40B4-BE49-F238E27FC236}">
                    <a16:creationId xmlns:a16="http://schemas.microsoft.com/office/drawing/2014/main" id="{D62F9C29-7A6E-28B4-0298-3B259A669B80}"/>
                  </a:ext>
                </a:extLst>
              </p:cNvPr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51;p56">
                <a:extLst>
                  <a:ext uri="{FF2B5EF4-FFF2-40B4-BE49-F238E27FC236}">
                    <a16:creationId xmlns:a16="http://schemas.microsoft.com/office/drawing/2014/main" id="{01B94AF8-936C-6E0B-14A2-8975B7710FBA}"/>
                  </a:ext>
                </a:extLst>
              </p:cNvPr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52;p56">
                <a:extLst>
                  <a:ext uri="{FF2B5EF4-FFF2-40B4-BE49-F238E27FC236}">
                    <a16:creationId xmlns:a16="http://schemas.microsoft.com/office/drawing/2014/main" id="{F5DEE1E5-4AB1-CCD0-0F1B-F1E1E4AEA118}"/>
                  </a:ext>
                </a:extLst>
              </p:cNvPr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53;p56">
                <a:extLst>
                  <a:ext uri="{FF2B5EF4-FFF2-40B4-BE49-F238E27FC236}">
                    <a16:creationId xmlns:a16="http://schemas.microsoft.com/office/drawing/2014/main" id="{8ADDDFA0-267F-E5B5-9806-02576C26233C}"/>
                  </a:ext>
                </a:extLst>
              </p:cNvPr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54;p56">
                <a:extLst>
                  <a:ext uri="{FF2B5EF4-FFF2-40B4-BE49-F238E27FC236}">
                    <a16:creationId xmlns:a16="http://schemas.microsoft.com/office/drawing/2014/main" id="{C4F0B576-C4A6-7421-8BC2-51DDCFB8849F}"/>
                  </a:ext>
                </a:extLst>
              </p:cNvPr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55;p56">
                <a:extLst>
                  <a:ext uri="{FF2B5EF4-FFF2-40B4-BE49-F238E27FC236}">
                    <a16:creationId xmlns:a16="http://schemas.microsoft.com/office/drawing/2014/main" id="{9D08D685-7DCF-47BD-01A4-56F69B534B4B}"/>
                  </a:ext>
                </a:extLst>
              </p:cNvPr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56;p56">
                <a:extLst>
                  <a:ext uri="{FF2B5EF4-FFF2-40B4-BE49-F238E27FC236}">
                    <a16:creationId xmlns:a16="http://schemas.microsoft.com/office/drawing/2014/main" id="{F1E05F81-63F9-9A16-3CED-B565C34D19B6}"/>
                  </a:ext>
                </a:extLst>
              </p:cNvPr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57;p56">
                <a:extLst>
                  <a:ext uri="{FF2B5EF4-FFF2-40B4-BE49-F238E27FC236}">
                    <a16:creationId xmlns:a16="http://schemas.microsoft.com/office/drawing/2014/main" id="{9301D671-8387-142F-8C50-5A9EAA947954}"/>
                  </a:ext>
                </a:extLst>
              </p:cNvPr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58;p56">
                <a:extLst>
                  <a:ext uri="{FF2B5EF4-FFF2-40B4-BE49-F238E27FC236}">
                    <a16:creationId xmlns:a16="http://schemas.microsoft.com/office/drawing/2014/main" id="{FBE69A4D-EFD1-60F1-10AE-95C20CF49414}"/>
                  </a:ext>
                </a:extLst>
              </p:cNvPr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59;p56">
                <a:extLst>
                  <a:ext uri="{FF2B5EF4-FFF2-40B4-BE49-F238E27FC236}">
                    <a16:creationId xmlns:a16="http://schemas.microsoft.com/office/drawing/2014/main" id="{6C207ACA-2DB8-8BA0-A564-F9AAAA3A9588}"/>
                  </a:ext>
                </a:extLst>
              </p:cNvPr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60;p56">
                <a:extLst>
                  <a:ext uri="{FF2B5EF4-FFF2-40B4-BE49-F238E27FC236}">
                    <a16:creationId xmlns:a16="http://schemas.microsoft.com/office/drawing/2014/main" id="{3B47D107-23E0-185B-E058-A5BC65FDCA3F}"/>
                  </a:ext>
                </a:extLst>
              </p:cNvPr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61;p56">
                <a:extLst>
                  <a:ext uri="{FF2B5EF4-FFF2-40B4-BE49-F238E27FC236}">
                    <a16:creationId xmlns:a16="http://schemas.microsoft.com/office/drawing/2014/main" id="{9ADA9386-A98E-8D5E-6C0C-5877038F6258}"/>
                  </a:ext>
                </a:extLst>
              </p:cNvPr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62;p56">
                <a:extLst>
                  <a:ext uri="{FF2B5EF4-FFF2-40B4-BE49-F238E27FC236}">
                    <a16:creationId xmlns:a16="http://schemas.microsoft.com/office/drawing/2014/main" id="{C4E52FA8-982E-87BA-2C05-B5AA6C842E39}"/>
                  </a:ext>
                </a:extLst>
              </p:cNvPr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963;p56">
              <a:extLst>
                <a:ext uri="{FF2B5EF4-FFF2-40B4-BE49-F238E27FC236}">
                  <a16:creationId xmlns:a16="http://schemas.microsoft.com/office/drawing/2014/main" id="{1018CCB7-12EB-B391-A1F4-B700022309D9}"/>
                </a:ext>
              </a:extLst>
            </p:cNvPr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1964;p56">
            <a:extLst>
              <a:ext uri="{FF2B5EF4-FFF2-40B4-BE49-F238E27FC236}">
                <a16:creationId xmlns:a16="http://schemas.microsoft.com/office/drawing/2014/main" id="{4394326A-7229-DA61-F9F0-558D18451DB7}"/>
              </a:ext>
            </a:extLst>
          </p:cNvPr>
          <p:cNvPicPr preferRelativeResize="0"/>
          <p:nvPr/>
        </p:nvPicPr>
        <p:blipFill>
          <a:blip r:embed="rId6"/>
          <a:srcRect t="424" b="424"/>
          <a:stretch/>
        </p:blipFill>
        <p:spPr>
          <a:xfrm>
            <a:off x="-6521301" y="-4255457"/>
            <a:ext cx="5089746" cy="302796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554848" y="316322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7972299" y="2115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2171341">
            <a:off x="111958" y="4191112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1937;p56">
            <a:extLst>
              <a:ext uri="{FF2B5EF4-FFF2-40B4-BE49-F238E27FC236}">
                <a16:creationId xmlns:a16="http://schemas.microsoft.com/office/drawing/2014/main" id="{9CA293F2-5FB6-6AF6-677B-F5A3FD09DC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 rot="9120132">
            <a:off x="-714430" y="-3463087"/>
            <a:ext cx="4932418" cy="4733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40;p56">
            <a:extLst>
              <a:ext uri="{FF2B5EF4-FFF2-40B4-BE49-F238E27FC236}">
                <a16:creationId xmlns:a16="http://schemas.microsoft.com/office/drawing/2014/main" id="{81C0D97F-08C8-1806-CA2D-A0083DAEEE84}"/>
              </a:ext>
            </a:extLst>
          </p:cNvPr>
          <p:cNvGrpSpPr/>
          <p:nvPr/>
        </p:nvGrpSpPr>
        <p:grpSpPr>
          <a:xfrm>
            <a:off x="1944393" y="224038"/>
            <a:ext cx="5405976" cy="4695424"/>
            <a:chOff x="5132202" y="929275"/>
            <a:chExt cx="3246461" cy="2819752"/>
          </a:xfrm>
        </p:grpSpPr>
        <p:grpSp>
          <p:nvGrpSpPr>
            <p:cNvPr id="4" name="Google Shape;1941;p56">
              <a:extLst>
                <a:ext uri="{FF2B5EF4-FFF2-40B4-BE49-F238E27FC236}">
                  <a16:creationId xmlns:a16="http://schemas.microsoft.com/office/drawing/2014/main" id="{249DC868-7FCC-1741-FC85-54C9467FB7A1}"/>
                </a:ext>
              </a:extLst>
            </p:cNvPr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6" name="Google Shape;1942;p56">
                <a:extLst>
                  <a:ext uri="{FF2B5EF4-FFF2-40B4-BE49-F238E27FC236}">
                    <a16:creationId xmlns:a16="http://schemas.microsoft.com/office/drawing/2014/main" id="{79EAA216-CDEF-18D3-C84B-0EC2EFF90CB9}"/>
                  </a:ext>
                </a:extLst>
              </p:cNvPr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943;p56">
                <a:extLst>
                  <a:ext uri="{FF2B5EF4-FFF2-40B4-BE49-F238E27FC236}">
                    <a16:creationId xmlns:a16="http://schemas.microsoft.com/office/drawing/2014/main" id="{58FCB40D-F24D-CE93-E6ED-F656BDBC444A}"/>
                  </a:ext>
                </a:extLst>
              </p:cNvPr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946;p56">
                <a:extLst>
                  <a:ext uri="{FF2B5EF4-FFF2-40B4-BE49-F238E27FC236}">
                    <a16:creationId xmlns:a16="http://schemas.microsoft.com/office/drawing/2014/main" id="{1961D371-8144-583F-18DF-B8BDAEDC3ED5}"/>
                  </a:ext>
                </a:extLst>
              </p:cNvPr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947;p56">
                <a:extLst>
                  <a:ext uri="{FF2B5EF4-FFF2-40B4-BE49-F238E27FC236}">
                    <a16:creationId xmlns:a16="http://schemas.microsoft.com/office/drawing/2014/main" id="{E9BAF9C4-689E-4F5F-AAD6-358CB6E9DC7E}"/>
                  </a:ext>
                </a:extLst>
              </p:cNvPr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948;p56">
                <a:extLst>
                  <a:ext uri="{FF2B5EF4-FFF2-40B4-BE49-F238E27FC236}">
                    <a16:creationId xmlns:a16="http://schemas.microsoft.com/office/drawing/2014/main" id="{19EC376C-8238-C9B3-DF31-3DC9A3405716}"/>
                  </a:ext>
                </a:extLst>
              </p:cNvPr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49;p56">
                <a:extLst>
                  <a:ext uri="{FF2B5EF4-FFF2-40B4-BE49-F238E27FC236}">
                    <a16:creationId xmlns:a16="http://schemas.microsoft.com/office/drawing/2014/main" id="{7E345BB7-8BAF-B54A-40D9-8492E26211F1}"/>
                  </a:ext>
                </a:extLst>
              </p:cNvPr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950;p56">
                <a:extLst>
                  <a:ext uri="{FF2B5EF4-FFF2-40B4-BE49-F238E27FC236}">
                    <a16:creationId xmlns:a16="http://schemas.microsoft.com/office/drawing/2014/main" id="{0F35E319-D359-2076-82B1-876085996C5F}"/>
                  </a:ext>
                </a:extLst>
              </p:cNvPr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51;p56">
                <a:extLst>
                  <a:ext uri="{FF2B5EF4-FFF2-40B4-BE49-F238E27FC236}">
                    <a16:creationId xmlns:a16="http://schemas.microsoft.com/office/drawing/2014/main" id="{A38A8066-1618-B546-94CE-4FD898B85D28}"/>
                  </a:ext>
                </a:extLst>
              </p:cNvPr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52;p56">
                <a:extLst>
                  <a:ext uri="{FF2B5EF4-FFF2-40B4-BE49-F238E27FC236}">
                    <a16:creationId xmlns:a16="http://schemas.microsoft.com/office/drawing/2014/main" id="{97AAD7CF-1B42-4F1F-D1F2-442CC795A1A6}"/>
                  </a:ext>
                </a:extLst>
              </p:cNvPr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53;p56">
                <a:extLst>
                  <a:ext uri="{FF2B5EF4-FFF2-40B4-BE49-F238E27FC236}">
                    <a16:creationId xmlns:a16="http://schemas.microsoft.com/office/drawing/2014/main" id="{C7DB6AB2-8427-E1DE-8B99-0C0718F2E590}"/>
                  </a:ext>
                </a:extLst>
              </p:cNvPr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954;p56">
                <a:extLst>
                  <a:ext uri="{FF2B5EF4-FFF2-40B4-BE49-F238E27FC236}">
                    <a16:creationId xmlns:a16="http://schemas.microsoft.com/office/drawing/2014/main" id="{D69CF865-E6B4-43FA-7937-5E0891CD32A2}"/>
                  </a:ext>
                </a:extLst>
              </p:cNvPr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55;p56">
                <a:extLst>
                  <a:ext uri="{FF2B5EF4-FFF2-40B4-BE49-F238E27FC236}">
                    <a16:creationId xmlns:a16="http://schemas.microsoft.com/office/drawing/2014/main" id="{5965EE1D-93DC-06A3-E68E-CDEE48857393}"/>
                  </a:ext>
                </a:extLst>
              </p:cNvPr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56;p56">
                <a:extLst>
                  <a:ext uri="{FF2B5EF4-FFF2-40B4-BE49-F238E27FC236}">
                    <a16:creationId xmlns:a16="http://schemas.microsoft.com/office/drawing/2014/main" id="{F0473012-144A-06A9-32FB-9B902BE98FDE}"/>
                  </a:ext>
                </a:extLst>
              </p:cNvPr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57;p56">
                <a:extLst>
                  <a:ext uri="{FF2B5EF4-FFF2-40B4-BE49-F238E27FC236}">
                    <a16:creationId xmlns:a16="http://schemas.microsoft.com/office/drawing/2014/main" id="{C9804C72-8255-8C92-023A-F0BB8622437D}"/>
                  </a:ext>
                </a:extLst>
              </p:cNvPr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58;p56">
                <a:extLst>
                  <a:ext uri="{FF2B5EF4-FFF2-40B4-BE49-F238E27FC236}">
                    <a16:creationId xmlns:a16="http://schemas.microsoft.com/office/drawing/2014/main" id="{C0458DDD-93BC-CD0A-6CDB-7FF4813251E0}"/>
                  </a:ext>
                </a:extLst>
              </p:cNvPr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59;p56">
                <a:extLst>
                  <a:ext uri="{FF2B5EF4-FFF2-40B4-BE49-F238E27FC236}">
                    <a16:creationId xmlns:a16="http://schemas.microsoft.com/office/drawing/2014/main" id="{3FDC5C69-3AEE-9E1C-F6AB-7345FFAE33FD}"/>
                  </a:ext>
                </a:extLst>
              </p:cNvPr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60;p56">
                <a:extLst>
                  <a:ext uri="{FF2B5EF4-FFF2-40B4-BE49-F238E27FC236}">
                    <a16:creationId xmlns:a16="http://schemas.microsoft.com/office/drawing/2014/main" id="{DAAE909F-4427-AFF7-A3C5-FBE505B6252C}"/>
                  </a:ext>
                </a:extLst>
              </p:cNvPr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61;p56">
                <a:extLst>
                  <a:ext uri="{FF2B5EF4-FFF2-40B4-BE49-F238E27FC236}">
                    <a16:creationId xmlns:a16="http://schemas.microsoft.com/office/drawing/2014/main" id="{2B5F8FA4-B7A2-6C50-7947-65CB7D21104A}"/>
                  </a:ext>
                </a:extLst>
              </p:cNvPr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62;p56">
                <a:extLst>
                  <a:ext uri="{FF2B5EF4-FFF2-40B4-BE49-F238E27FC236}">
                    <a16:creationId xmlns:a16="http://schemas.microsoft.com/office/drawing/2014/main" id="{AF389B0C-31A3-489A-C4E3-339E7091AA23}"/>
                  </a:ext>
                </a:extLst>
              </p:cNvPr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963;p56">
              <a:extLst>
                <a:ext uri="{FF2B5EF4-FFF2-40B4-BE49-F238E27FC236}">
                  <a16:creationId xmlns:a16="http://schemas.microsoft.com/office/drawing/2014/main" id="{74D7C75E-C625-7B4F-743E-5DEFB43D1FBC}"/>
                </a:ext>
              </a:extLst>
            </p:cNvPr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Google Shape;1964;p56">
            <a:extLst>
              <a:ext uri="{FF2B5EF4-FFF2-40B4-BE49-F238E27FC236}">
                <a16:creationId xmlns:a16="http://schemas.microsoft.com/office/drawing/2014/main" id="{0BE0B9F8-ADCD-E355-6DCB-571521CB6A40}"/>
              </a:ext>
            </a:extLst>
          </p:cNvPr>
          <p:cNvPicPr preferRelativeResize="0"/>
          <p:nvPr/>
        </p:nvPicPr>
        <p:blipFill>
          <a:blip r:embed="rId6"/>
          <a:srcRect t="424" b="424"/>
          <a:stretch/>
        </p:blipFill>
        <p:spPr>
          <a:xfrm>
            <a:off x="2098736" y="972217"/>
            <a:ext cx="5089746" cy="302796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" name="Google Shape;1937;p56">
            <a:extLst>
              <a:ext uri="{FF2B5EF4-FFF2-40B4-BE49-F238E27FC236}">
                <a16:creationId xmlns:a16="http://schemas.microsoft.com/office/drawing/2014/main" id="{92C418EB-D762-8F5C-6206-8A38F36780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-10395351" y="-352875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1940;p56">
            <a:extLst>
              <a:ext uri="{FF2B5EF4-FFF2-40B4-BE49-F238E27FC236}">
                <a16:creationId xmlns:a16="http://schemas.microsoft.com/office/drawing/2014/main" id="{7357FA9E-49F2-020A-F5FE-DBDA50FA89BC}"/>
              </a:ext>
            </a:extLst>
          </p:cNvPr>
          <p:cNvGrpSpPr/>
          <p:nvPr/>
        </p:nvGrpSpPr>
        <p:grpSpPr>
          <a:xfrm>
            <a:off x="-9563214" y="1751172"/>
            <a:ext cx="3504879" cy="3044204"/>
            <a:chOff x="5132202" y="929275"/>
            <a:chExt cx="3246461" cy="2819752"/>
          </a:xfrm>
        </p:grpSpPr>
        <p:grpSp>
          <p:nvGrpSpPr>
            <p:cNvPr id="51" name="Google Shape;1941;p56">
              <a:extLst>
                <a:ext uri="{FF2B5EF4-FFF2-40B4-BE49-F238E27FC236}">
                  <a16:creationId xmlns:a16="http://schemas.microsoft.com/office/drawing/2014/main" id="{FBC91FFF-46AA-1B8C-B156-F95D27875AC3}"/>
                </a:ext>
              </a:extLst>
            </p:cNvPr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53" name="Google Shape;1942;p56">
                <a:extLst>
                  <a:ext uri="{FF2B5EF4-FFF2-40B4-BE49-F238E27FC236}">
                    <a16:creationId xmlns:a16="http://schemas.microsoft.com/office/drawing/2014/main" id="{F66FD607-97EF-CC3C-5973-1F3DDDBFDA85}"/>
                  </a:ext>
                </a:extLst>
              </p:cNvPr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44;p56">
                <a:extLst>
                  <a:ext uri="{FF2B5EF4-FFF2-40B4-BE49-F238E27FC236}">
                    <a16:creationId xmlns:a16="http://schemas.microsoft.com/office/drawing/2014/main" id="{5B114CEB-EFC0-0D05-00D4-81C3AD013CE8}"/>
                  </a:ext>
                </a:extLst>
              </p:cNvPr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47;p56">
                <a:extLst>
                  <a:ext uri="{FF2B5EF4-FFF2-40B4-BE49-F238E27FC236}">
                    <a16:creationId xmlns:a16="http://schemas.microsoft.com/office/drawing/2014/main" id="{89D0B5B1-B0DA-A638-76DB-DBD6466DE6A2}"/>
                  </a:ext>
                </a:extLst>
              </p:cNvPr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48;p56">
                <a:extLst>
                  <a:ext uri="{FF2B5EF4-FFF2-40B4-BE49-F238E27FC236}">
                    <a16:creationId xmlns:a16="http://schemas.microsoft.com/office/drawing/2014/main" id="{CB0962B2-443B-D5E7-9099-2EB35E31985F}"/>
                  </a:ext>
                </a:extLst>
              </p:cNvPr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49;p56">
                <a:extLst>
                  <a:ext uri="{FF2B5EF4-FFF2-40B4-BE49-F238E27FC236}">
                    <a16:creationId xmlns:a16="http://schemas.microsoft.com/office/drawing/2014/main" id="{6B9C2A3C-D1F4-788F-464C-7B6ED2D67BDF}"/>
                  </a:ext>
                </a:extLst>
              </p:cNvPr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50;p56">
                <a:extLst>
                  <a:ext uri="{FF2B5EF4-FFF2-40B4-BE49-F238E27FC236}">
                    <a16:creationId xmlns:a16="http://schemas.microsoft.com/office/drawing/2014/main" id="{1E15374A-98EA-F338-42B6-1106410C1443}"/>
                  </a:ext>
                </a:extLst>
              </p:cNvPr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951;p56">
                <a:extLst>
                  <a:ext uri="{FF2B5EF4-FFF2-40B4-BE49-F238E27FC236}">
                    <a16:creationId xmlns:a16="http://schemas.microsoft.com/office/drawing/2014/main" id="{828527B2-B8DB-B0FD-23DF-2C8D1B5453E2}"/>
                  </a:ext>
                </a:extLst>
              </p:cNvPr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52;p56">
                <a:extLst>
                  <a:ext uri="{FF2B5EF4-FFF2-40B4-BE49-F238E27FC236}">
                    <a16:creationId xmlns:a16="http://schemas.microsoft.com/office/drawing/2014/main" id="{7829F189-91FF-C765-9CFE-ACB08AD580BF}"/>
                  </a:ext>
                </a:extLst>
              </p:cNvPr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53;p56">
                <a:extLst>
                  <a:ext uri="{FF2B5EF4-FFF2-40B4-BE49-F238E27FC236}">
                    <a16:creationId xmlns:a16="http://schemas.microsoft.com/office/drawing/2014/main" id="{DA979743-BEF1-6C92-0BFE-1788C2B9E18D}"/>
                  </a:ext>
                </a:extLst>
              </p:cNvPr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54;p56">
                <a:extLst>
                  <a:ext uri="{FF2B5EF4-FFF2-40B4-BE49-F238E27FC236}">
                    <a16:creationId xmlns:a16="http://schemas.microsoft.com/office/drawing/2014/main" id="{5E22FB08-711E-7025-FD7D-8AB7082D46CB}"/>
                  </a:ext>
                </a:extLst>
              </p:cNvPr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55;p56">
                <a:extLst>
                  <a:ext uri="{FF2B5EF4-FFF2-40B4-BE49-F238E27FC236}">
                    <a16:creationId xmlns:a16="http://schemas.microsoft.com/office/drawing/2014/main" id="{F9E6F668-4643-3DAB-6CCA-655554B80564}"/>
                  </a:ext>
                </a:extLst>
              </p:cNvPr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56;p56">
                <a:extLst>
                  <a:ext uri="{FF2B5EF4-FFF2-40B4-BE49-F238E27FC236}">
                    <a16:creationId xmlns:a16="http://schemas.microsoft.com/office/drawing/2014/main" id="{4F8D5A87-F4A4-ABBA-54ED-5AA47D503088}"/>
                  </a:ext>
                </a:extLst>
              </p:cNvPr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57;p56">
                <a:extLst>
                  <a:ext uri="{FF2B5EF4-FFF2-40B4-BE49-F238E27FC236}">
                    <a16:creationId xmlns:a16="http://schemas.microsoft.com/office/drawing/2014/main" id="{5C9551B8-8C84-B998-42D9-4675A892AB0E}"/>
                  </a:ext>
                </a:extLst>
              </p:cNvPr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58;p56">
                <a:extLst>
                  <a:ext uri="{FF2B5EF4-FFF2-40B4-BE49-F238E27FC236}">
                    <a16:creationId xmlns:a16="http://schemas.microsoft.com/office/drawing/2014/main" id="{6118185F-126C-EAF1-048F-2CAD3D308BE8}"/>
                  </a:ext>
                </a:extLst>
              </p:cNvPr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59;p56">
                <a:extLst>
                  <a:ext uri="{FF2B5EF4-FFF2-40B4-BE49-F238E27FC236}">
                    <a16:creationId xmlns:a16="http://schemas.microsoft.com/office/drawing/2014/main" id="{CCF2E72E-0FA6-492F-7389-E5D5927B9816}"/>
                  </a:ext>
                </a:extLst>
              </p:cNvPr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60;p56">
                <a:extLst>
                  <a:ext uri="{FF2B5EF4-FFF2-40B4-BE49-F238E27FC236}">
                    <a16:creationId xmlns:a16="http://schemas.microsoft.com/office/drawing/2014/main" id="{496DC6A8-7C69-8E21-3C0E-A5D651FE0720}"/>
                  </a:ext>
                </a:extLst>
              </p:cNvPr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61;p56">
                <a:extLst>
                  <a:ext uri="{FF2B5EF4-FFF2-40B4-BE49-F238E27FC236}">
                    <a16:creationId xmlns:a16="http://schemas.microsoft.com/office/drawing/2014/main" id="{6871C2A1-455A-D3F9-54FA-41AABB42F15F}"/>
                  </a:ext>
                </a:extLst>
              </p:cNvPr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62;p56">
                <a:extLst>
                  <a:ext uri="{FF2B5EF4-FFF2-40B4-BE49-F238E27FC236}">
                    <a16:creationId xmlns:a16="http://schemas.microsoft.com/office/drawing/2014/main" id="{D3D17CD7-6B3C-6C42-491F-941D6BB9398A}"/>
                  </a:ext>
                </a:extLst>
              </p:cNvPr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Google Shape;1963;p56">
              <a:extLst>
                <a:ext uri="{FF2B5EF4-FFF2-40B4-BE49-F238E27FC236}">
                  <a16:creationId xmlns:a16="http://schemas.microsoft.com/office/drawing/2014/main" id="{0FE0C44F-5C59-E45B-3C9D-469CDE0FAA10}"/>
                </a:ext>
              </a:extLst>
            </p:cNvPr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3" name="Google Shape;1964;p56">
            <a:extLst>
              <a:ext uri="{FF2B5EF4-FFF2-40B4-BE49-F238E27FC236}">
                <a16:creationId xmlns:a16="http://schemas.microsoft.com/office/drawing/2014/main" id="{E50D680B-8466-B645-2ADF-E7C7277C4C82}"/>
              </a:ext>
            </a:extLst>
          </p:cNvPr>
          <p:cNvPicPr preferRelativeResize="0"/>
          <p:nvPr/>
        </p:nvPicPr>
        <p:blipFill>
          <a:blip r:embed="rId7"/>
          <a:srcRect l="4574" r="4574"/>
          <a:stretch/>
        </p:blipFill>
        <p:spPr>
          <a:xfrm>
            <a:off x="16728333" y="2865638"/>
            <a:ext cx="3243720" cy="19297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5" name="Google Shape;1965;p56">
            <a:extLst>
              <a:ext uri="{FF2B5EF4-FFF2-40B4-BE49-F238E27FC236}">
                <a16:creationId xmlns:a16="http://schemas.microsoft.com/office/drawing/2014/main" id="{6139A369-2AEA-0251-BC9D-378CF81E01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-6298636" y="633368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66;p56">
            <a:extLst>
              <a:ext uri="{FF2B5EF4-FFF2-40B4-BE49-F238E27FC236}">
                <a16:creationId xmlns:a16="http://schemas.microsoft.com/office/drawing/2014/main" id="{9F6F6EE9-3D8D-FB07-729B-0F5047EF233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20193487">
            <a:off x="-5313490" y="419676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0" name="Google Shape;1967;p56">
            <a:extLst>
              <a:ext uri="{FF2B5EF4-FFF2-40B4-BE49-F238E27FC236}">
                <a16:creationId xmlns:a16="http://schemas.microsoft.com/office/drawing/2014/main" id="{C70775DD-A9DB-7DF3-036F-2E8BB92CC94B}"/>
              </a:ext>
            </a:extLst>
          </p:cNvPr>
          <p:cNvGrpSpPr/>
          <p:nvPr/>
        </p:nvGrpSpPr>
        <p:grpSpPr>
          <a:xfrm>
            <a:off x="-6292894" y="1948613"/>
            <a:ext cx="76825" cy="76800"/>
            <a:chOff x="3104875" y="1099400"/>
            <a:chExt cx="76825" cy="76800"/>
          </a:xfrm>
        </p:grpSpPr>
        <p:sp>
          <p:nvSpPr>
            <p:cNvPr id="1971" name="Google Shape;1968;p56">
              <a:extLst>
                <a:ext uri="{FF2B5EF4-FFF2-40B4-BE49-F238E27FC236}">
                  <a16:creationId xmlns:a16="http://schemas.microsoft.com/office/drawing/2014/main" id="{4C602831-EBCB-81C2-D72B-22462D7F899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69;p56">
              <a:extLst>
                <a:ext uri="{FF2B5EF4-FFF2-40B4-BE49-F238E27FC236}">
                  <a16:creationId xmlns:a16="http://schemas.microsoft.com/office/drawing/2014/main" id="{F446AB3C-541F-AC37-013E-21B269364DE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3;p56">
            <a:extLst>
              <a:ext uri="{FF2B5EF4-FFF2-40B4-BE49-F238E27FC236}">
                <a16:creationId xmlns:a16="http://schemas.microsoft.com/office/drawing/2014/main" id="{A57A42F5-BEA4-C282-2C5A-BD09142D5E55}"/>
              </a:ext>
            </a:extLst>
          </p:cNvPr>
          <p:cNvGrpSpPr/>
          <p:nvPr/>
        </p:nvGrpSpPr>
        <p:grpSpPr>
          <a:xfrm>
            <a:off x="-3808225" y="3994505"/>
            <a:ext cx="76825" cy="76800"/>
            <a:chOff x="3104875" y="1099400"/>
            <a:chExt cx="76825" cy="76800"/>
          </a:xfrm>
        </p:grpSpPr>
        <p:sp>
          <p:nvSpPr>
            <p:cNvPr id="1977" name="Google Shape;1974;p56">
              <a:extLst>
                <a:ext uri="{FF2B5EF4-FFF2-40B4-BE49-F238E27FC236}">
                  <a16:creationId xmlns:a16="http://schemas.microsoft.com/office/drawing/2014/main" id="{944E7E70-D0D1-3EA0-DB9E-9C497FC89C7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5;p56">
              <a:extLst>
                <a:ext uri="{FF2B5EF4-FFF2-40B4-BE49-F238E27FC236}">
                  <a16:creationId xmlns:a16="http://schemas.microsoft.com/office/drawing/2014/main" id="{686BEC44-F83E-FE8C-284C-41B5602BBF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894;p54">
            <a:extLst>
              <a:ext uri="{FF2B5EF4-FFF2-40B4-BE49-F238E27FC236}">
                <a16:creationId xmlns:a16="http://schemas.microsoft.com/office/drawing/2014/main" id="{D28958B5-1608-3054-6AE5-0C816A359A6C}"/>
              </a:ext>
            </a:extLst>
          </p:cNvPr>
          <p:cNvGrpSpPr/>
          <p:nvPr/>
        </p:nvGrpSpPr>
        <p:grpSpPr>
          <a:xfrm>
            <a:off x="-1960426" y="7275355"/>
            <a:ext cx="4683303" cy="3027306"/>
            <a:chOff x="1054175" y="1473875"/>
            <a:chExt cx="3800100" cy="2456400"/>
          </a:xfrm>
        </p:grpSpPr>
        <p:sp>
          <p:nvSpPr>
            <p:cNvPr id="1980" name="Google Shape;1895;p54">
              <a:extLst>
                <a:ext uri="{FF2B5EF4-FFF2-40B4-BE49-F238E27FC236}">
                  <a16:creationId xmlns:a16="http://schemas.microsoft.com/office/drawing/2014/main" id="{4E245FCF-80D0-0D04-5979-9F25FF0EAB0F}"/>
                </a:ext>
              </a:extLst>
            </p:cNvPr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896;p54">
              <a:extLst>
                <a:ext uri="{FF2B5EF4-FFF2-40B4-BE49-F238E27FC236}">
                  <a16:creationId xmlns:a16="http://schemas.microsoft.com/office/drawing/2014/main" id="{D5D99723-C98E-980F-3A56-64DDB74D7F1F}"/>
                </a:ext>
              </a:extLst>
            </p:cNvPr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897;p54">
              <a:extLst>
                <a:ext uri="{FF2B5EF4-FFF2-40B4-BE49-F238E27FC236}">
                  <a16:creationId xmlns:a16="http://schemas.microsoft.com/office/drawing/2014/main" id="{C3283684-AF09-544A-E01B-BFF248804086}"/>
                </a:ext>
              </a:extLst>
            </p:cNvPr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898;p54">
              <a:extLst>
                <a:ext uri="{FF2B5EF4-FFF2-40B4-BE49-F238E27FC236}">
                  <a16:creationId xmlns:a16="http://schemas.microsoft.com/office/drawing/2014/main" id="{2BD2CC0C-D3C7-E497-ECF9-55C5E36B2143}"/>
                </a:ext>
              </a:extLst>
            </p:cNvPr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4" name="Picture 1983">
            <a:extLst>
              <a:ext uri="{FF2B5EF4-FFF2-40B4-BE49-F238E27FC236}">
                <a16:creationId xmlns:a16="http://schemas.microsoft.com/office/drawing/2014/main" id="{B0745600-710F-C2F6-60FC-009EF303B8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756187" y="-3595346"/>
            <a:ext cx="3185377" cy="24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14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-428576" y="-468005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0" name="Google Shape;1940;p56"/>
          <p:cNvGrpSpPr/>
          <p:nvPr/>
        </p:nvGrpSpPr>
        <p:grpSpPr>
          <a:xfrm>
            <a:off x="403561" y="1636042"/>
            <a:ext cx="3504879" cy="3044204"/>
            <a:chOff x="5132202" y="929275"/>
            <a:chExt cx="3246461" cy="2819752"/>
          </a:xfrm>
        </p:grpSpPr>
        <p:grpSp>
          <p:nvGrpSpPr>
            <p:cNvPr id="1941" name="Google Shape;1941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42" name="Google Shape;1942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4" name="Google Shape;1964;p56"/>
          <p:cNvPicPr preferRelativeResize="0"/>
          <p:nvPr/>
        </p:nvPicPr>
        <p:blipFill>
          <a:blip r:embed="rId4"/>
          <a:srcRect l="4574" r="4574"/>
          <a:stretch/>
        </p:blipFill>
        <p:spPr>
          <a:xfrm>
            <a:off x="534348" y="2128221"/>
            <a:ext cx="3243720" cy="192973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5" name="Google Shape;1965;p5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3668139" y="518238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3673881" y="1833483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9" name="Google Shape;1894;p54">
            <a:extLst>
              <a:ext uri="{FF2B5EF4-FFF2-40B4-BE49-F238E27FC236}">
                <a16:creationId xmlns:a16="http://schemas.microsoft.com/office/drawing/2014/main" id="{A67B005B-4765-5E2E-AFDA-67BF7B5AE0B6}"/>
              </a:ext>
            </a:extLst>
          </p:cNvPr>
          <p:cNvGrpSpPr/>
          <p:nvPr/>
        </p:nvGrpSpPr>
        <p:grpSpPr>
          <a:xfrm>
            <a:off x="4344446" y="402586"/>
            <a:ext cx="4683303" cy="3027306"/>
            <a:chOff x="1054175" y="1473875"/>
            <a:chExt cx="3800100" cy="2456400"/>
          </a:xfrm>
        </p:grpSpPr>
        <p:sp>
          <p:nvSpPr>
            <p:cNvPr id="1930" name="Google Shape;1895;p54">
              <a:extLst>
                <a:ext uri="{FF2B5EF4-FFF2-40B4-BE49-F238E27FC236}">
                  <a16:creationId xmlns:a16="http://schemas.microsoft.com/office/drawing/2014/main" id="{79557757-9F6E-F77B-453F-EBFD0E0A5EE1}"/>
                </a:ext>
              </a:extLst>
            </p:cNvPr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896;p54">
              <a:extLst>
                <a:ext uri="{FF2B5EF4-FFF2-40B4-BE49-F238E27FC236}">
                  <a16:creationId xmlns:a16="http://schemas.microsoft.com/office/drawing/2014/main" id="{AA885B3C-A742-AE26-F228-C60519709565}"/>
                </a:ext>
              </a:extLst>
            </p:cNvPr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897;p54">
              <a:extLst>
                <a:ext uri="{FF2B5EF4-FFF2-40B4-BE49-F238E27FC236}">
                  <a16:creationId xmlns:a16="http://schemas.microsoft.com/office/drawing/2014/main" id="{752227AD-F0A2-C0CD-286B-DC000904D042}"/>
                </a:ext>
              </a:extLst>
            </p:cNvPr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898;p54">
              <a:extLst>
                <a:ext uri="{FF2B5EF4-FFF2-40B4-BE49-F238E27FC236}">
                  <a16:creationId xmlns:a16="http://schemas.microsoft.com/office/drawing/2014/main" id="{E782C061-AF4F-BF95-8D89-CAF15ED437EF}"/>
                </a:ext>
              </a:extLst>
            </p:cNvPr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4" name="Picture 1933">
            <a:extLst>
              <a:ext uri="{FF2B5EF4-FFF2-40B4-BE49-F238E27FC236}">
                <a16:creationId xmlns:a16="http://schemas.microsoft.com/office/drawing/2014/main" id="{37E90298-966F-992E-7CD7-62007F4384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18436" y="481835"/>
            <a:ext cx="3185377" cy="2499211"/>
          </a:xfrm>
          <a:prstGeom prst="rect">
            <a:avLst/>
          </a:prstGeom>
        </p:spPr>
      </p:pic>
      <p:pic>
        <p:nvPicPr>
          <p:cNvPr id="1935" name="Picture 1934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E1A71D64-704F-929B-7E2B-8B81B9D1C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275" y="6666889"/>
            <a:ext cx="3829449" cy="2323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304;p38">
            <a:extLst>
              <a:ext uri="{FF2B5EF4-FFF2-40B4-BE49-F238E27FC236}">
                <a16:creationId xmlns:a16="http://schemas.microsoft.com/office/drawing/2014/main" id="{FA0B22C5-1475-6E77-1EF1-80F783A688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3466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b="1" dirty="0">
                <a:solidFill>
                  <a:schemeClr val="bg2"/>
                </a:solidFill>
              </a:rPr>
              <a:t>Sentiment</a:t>
            </a:r>
            <a:r>
              <a:rPr lang="en-GB" b="1" dirty="0"/>
              <a:t> Analysis </a:t>
            </a:r>
            <a:r>
              <a:rPr lang="en-GB" b="1" dirty="0">
                <a:solidFill>
                  <a:schemeClr val="bg2"/>
                </a:solidFill>
              </a:rPr>
              <a:t>Results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35" name="Google Shape;1305;p38">
            <a:extLst>
              <a:ext uri="{FF2B5EF4-FFF2-40B4-BE49-F238E27FC236}">
                <a16:creationId xmlns:a16="http://schemas.microsoft.com/office/drawing/2014/main" id="{C19BE518-BFC2-E3AA-1D5D-2F01DF84B2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63466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RO" dirty="0"/>
              <a:t>📊 </a:t>
            </a:r>
            <a:r>
              <a:rPr lang="en-GB" b="1" dirty="0"/>
              <a:t>Sentiment Trends in the Speech</a:t>
            </a:r>
            <a:endParaRPr lang="en-GB" dirty="0"/>
          </a:p>
          <a:p>
            <a:pPr marL="139700" indent="0">
              <a:buNone/>
            </a:pPr>
            <a:r>
              <a:rPr lang="en-RO" dirty="0"/>
              <a:t>🔼 </a:t>
            </a:r>
            <a:r>
              <a:rPr lang="en-GB" b="1" dirty="0"/>
              <a:t>Peaks:</a:t>
            </a:r>
            <a:r>
              <a:rPr lang="en-GB" dirty="0"/>
              <a:t> Inspiration &amp; motivation (e.g., “Follow your heart”)</a:t>
            </a:r>
          </a:p>
          <a:p>
            <a:pPr marL="139700" indent="0">
              <a:buNone/>
            </a:pPr>
            <a:r>
              <a:rPr lang="en-RO" dirty="0"/>
              <a:t>🔽 </a:t>
            </a:r>
            <a:r>
              <a:rPr lang="en-GB" b="1" dirty="0"/>
              <a:t>Dips:</a:t>
            </a:r>
            <a:r>
              <a:rPr lang="en-GB" dirty="0"/>
              <a:t> Personal struggles (e.g., cancer diagnosis, failure)</a:t>
            </a:r>
          </a:p>
          <a:p>
            <a:pPr marL="139700" indent="0">
              <a:buNone/>
            </a:pPr>
            <a:r>
              <a:rPr lang="en-RO" dirty="0"/>
              <a:t>💡 </a:t>
            </a:r>
            <a:r>
              <a:rPr lang="en-GB" b="1" dirty="0"/>
              <a:t>Balanced storytelling</a:t>
            </a:r>
            <a:r>
              <a:rPr lang="en-GB" dirty="0"/>
              <a:t> makes the speech more impactful</a:t>
            </a:r>
          </a:p>
        </p:txBody>
      </p:sp>
      <p:grpSp>
        <p:nvGrpSpPr>
          <p:cNvPr id="36" name="Google Shape;1894;p54">
            <a:extLst>
              <a:ext uri="{FF2B5EF4-FFF2-40B4-BE49-F238E27FC236}">
                <a16:creationId xmlns:a16="http://schemas.microsoft.com/office/drawing/2014/main" id="{38371EA1-6BDE-4975-AD79-C0A37E083FA4}"/>
              </a:ext>
            </a:extLst>
          </p:cNvPr>
          <p:cNvGrpSpPr/>
          <p:nvPr/>
        </p:nvGrpSpPr>
        <p:grpSpPr>
          <a:xfrm>
            <a:off x="85734" y="1101225"/>
            <a:ext cx="4801082" cy="3103439"/>
            <a:chOff x="1054175" y="1473875"/>
            <a:chExt cx="3800100" cy="2456400"/>
          </a:xfrm>
        </p:grpSpPr>
        <p:sp>
          <p:nvSpPr>
            <p:cNvPr id="37" name="Google Shape;1895;p54">
              <a:extLst>
                <a:ext uri="{FF2B5EF4-FFF2-40B4-BE49-F238E27FC236}">
                  <a16:creationId xmlns:a16="http://schemas.microsoft.com/office/drawing/2014/main" id="{A5441428-C714-EAA7-378F-9C0E0B6389D6}"/>
                </a:ext>
              </a:extLst>
            </p:cNvPr>
            <p:cNvSpPr/>
            <p:nvPr/>
          </p:nvSpPr>
          <p:spPr>
            <a:xfrm>
              <a:off x="1155875" y="1473875"/>
              <a:ext cx="3596700" cy="2235900"/>
            </a:xfrm>
            <a:prstGeom prst="round2SameRect">
              <a:avLst>
                <a:gd name="adj1" fmla="val 13298"/>
                <a:gd name="adj2" fmla="val 0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96;p54">
              <a:extLst>
                <a:ext uri="{FF2B5EF4-FFF2-40B4-BE49-F238E27FC236}">
                  <a16:creationId xmlns:a16="http://schemas.microsoft.com/office/drawing/2014/main" id="{2618BCF3-5DA7-5C2B-F932-02195A2C6C21}"/>
                </a:ext>
              </a:extLst>
            </p:cNvPr>
            <p:cNvSpPr/>
            <p:nvPr/>
          </p:nvSpPr>
          <p:spPr>
            <a:xfrm>
              <a:off x="1054175" y="3709775"/>
              <a:ext cx="3800100" cy="2205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97;p54">
              <a:extLst>
                <a:ext uri="{FF2B5EF4-FFF2-40B4-BE49-F238E27FC236}">
                  <a16:creationId xmlns:a16="http://schemas.microsoft.com/office/drawing/2014/main" id="{A0565235-4E76-75DA-BF06-AB6340E64A1E}"/>
                </a:ext>
              </a:extLst>
            </p:cNvPr>
            <p:cNvSpPr/>
            <p:nvPr/>
          </p:nvSpPr>
          <p:spPr>
            <a:xfrm>
              <a:off x="2718575" y="3709775"/>
              <a:ext cx="471300" cy="76800"/>
            </a:xfrm>
            <a:prstGeom prst="roundRect">
              <a:avLst>
                <a:gd name="adj" fmla="val 16667"/>
              </a:avLst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98;p54">
              <a:extLst>
                <a:ext uri="{FF2B5EF4-FFF2-40B4-BE49-F238E27FC236}">
                  <a16:creationId xmlns:a16="http://schemas.microsoft.com/office/drawing/2014/main" id="{4A094056-55CB-E097-B480-1F450E80C2D1}"/>
                </a:ext>
              </a:extLst>
            </p:cNvPr>
            <p:cNvSpPr/>
            <p:nvPr/>
          </p:nvSpPr>
          <p:spPr>
            <a:xfrm>
              <a:off x="2888975" y="1552825"/>
              <a:ext cx="130500" cy="130500"/>
            </a:xfrm>
            <a:prstGeom prst="ellipse">
              <a:avLst/>
            </a:pr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Picture 40" descr="A graph with blue lines and text&#10;&#10;Description automatically generated">
            <a:extLst>
              <a:ext uri="{FF2B5EF4-FFF2-40B4-BE49-F238E27FC236}">
                <a16:creationId xmlns:a16="http://schemas.microsoft.com/office/drawing/2014/main" id="{07024D6F-B0BA-F5FD-7764-8206D4ABA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20" y="1402965"/>
            <a:ext cx="3829449" cy="2323485"/>
          </a:xfrm>
          <a:prstGeom prst="rect">
            <a:avLst/>
          </a:prstGeom>
        </p:spPr>
      </p:pic>
      <p:sp>
        <p:nvSpPr>
          <p:cNvPr id="42" name="Google Shape;1747;p51">
            <a:extLst>
              <a:ext uri="{FF2B5EF4-FFF2-40B4-BE49-F238E27FC236}">
                <a16:creationId xmlns:a16="http://schemas.microsoft.com/office/drawing/2014/main" id="{6B7A1971-879E-9D81-23A2-C0B990C15146}"/>
              </a:ext>
            </a:extLst>
          </p:cNvPr>
          <p:cNvSpPr/>
          <p:nvPr/>
        </p:nvSpPr>
        <p:spPr>
          <a:xfrm rot="5400000">
            <a:off x="6962546" y="-5935564"/>
            <a:ext cx="555554" cy="791211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1745;p51">
            <a:extLst>
              <a:ext uri="{FF2B5EF4-FFF2-40B4-BE49-F238E27FC236}">
                <a16:creationId xmlns:a16="http://schemas.microsoft.com/office/drawing/2014/main" id="{197F190E-EDDF-E82A-6B98-5914FB5AE4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2542451" y="-3143617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46;p51">
            <a:extLst>
              <a:ext uri="{FF2B5EF4-FFF2-40B4-BE49-F238E27FC236}">
                <a16:creationId xmlns:a16="http://schemas.microsoft.com/office/drawing/2014/main" id="{9A3996E2-AD27-6E77-74AA-810BF1ED28DE}"/>
              </a:ext>
            </a:extLst>
          </p:cNvPr>
          <p:cNvSpPr txBox="1">
            <a:spLocks/>
          </p:cNvSpPr>
          <p:nvPr/>
        </p:nvSpPr>
        <p:spPr>
          <a:xfrm>
            <a:off x="3327839" y="-63403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GB"/>
              <a:t>What makes this speech </a:t>
            </a:r>
            <a:r>
              <a:rPr lang="en-GB">
                <a:solidFill>
                  <a:schemeClr val="bg2"/>
                </a:solidFill>
              </a:rPr>
              <a:t>powerful?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45" name="Google Shape;1747;p51">
            <a:extLst>
              <a:ext uri="{FF2B5EF4-FFF2-40B4-BE49-F238E27FC236}">
                <a16:creationId xmlns:a16="http://schemas.microsoft.com/office/drawing/2014/main" id="{FDB49845-9BBC-6FB4-6A44-1F6D522DC535}"/>
              </a:ext>
            </a:extLst>
          </p:cNvPr>
          <p:cNvSpPr/>
          <p:nvPr/>
        </p:nvSpPr>
        <p:spPr>
          <a:xfrm rot="5400000">
            <a:off x="3737977" y="-4290566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1748;p51">
            <a:extLst>
              <a:ext uri="{FF2B5EF4-FFF2-40B4-BE49-F238E27FC236}">
                <a16:creationId xmlns:a16="http://schemas.microsoft.com/office/drawing/2014/main" id="{7F780A97-B3E2-EC2E-2BE0-6A8030BA3775}"/>
              </a:ext>
            </a:extLst>
          </p:cNvPr>
          <p:cNvGrpSpPr/>
          <p:nvPr/>
        </p:nvGrpSpPr>
        <p:grpSpPr>
          <a:xfrm>
            <a:off x="4147166" y="-4010552"/>
            <a:ext cx="676221" cy="735371"/>
            <a:chOff x="5417581" y="4001528"/>
            <a:chExt cx="553599" cy="602023"/>
          </a:xfrm>
        </p:grpSpPr>
        <p:sp>
          <p:nvSpPr>
            <p:cNvPr id="47" name="Google Shape;1749;p51">
              <a:extLst>
                <a:ext uri="{FF2B5EF4-FFF2-40B4-BE49-F238E27FC236}">
                  <a16:creationId xmlns:a16="http://schemas.microsoft.com/office/drawing/2014/main" id="{3593B835-6BC6-E0A9-88AD-F836E99A02AD}"/>
                </a:ext>
              </a:extLst>
            </p:cNvPr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50;p51">
              <a:extLst>
                <a:ext uri="{FF2B5EF4-FFF2-40B4-BE49-F238E27FC236}">
                  <a16:creationId xmlns:a16="http://schemas.microsoft.com/office/drawing/2014/main" id="{242D4DAD-3D35-0F70-17F7-E834E9E5F636}"/>
                </a:ext>
              </a:extLst>
            </p:cNvPr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51;p51">
              <a:extLst>
                <a:ext uri="{FF2B5EF4-FFF2-40B4-BE49-F238E27FC236}">
                  <a16:creationId xmlns:a16="http://schemas.microsoft.com/office/drawing/2014/main" id="{0186573E-D8E3-D24F-4B18-90E8AE9990B5}"/>
                </a:ext>
              </a:extLst>
            </p:cNvPr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52;p51">
              <a:extLst>
                <a:ext uri="{FF2B5EF4-FFF2-40B4-BE49-F238E27FC236}">
                  <a16:creationId xmlns:a16="http://schemas.microsoft.com/office/drawing/2014/main" id="{8EF36406-2C04-025E-4092-5377284396D4}"/>
                </a:ext>
              </a:extLst>
            </p:cNvPr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53;p51">
              <a:extLst>
                <a:ext uri="{FF2B5EF4-FFF2-40B4-BE49-F238E27FC236}">
                  <a16:creationId xmlns:a16="http://schemas.microsoft.com/office/drawing/2014/main" id="{AF9BE9F9-A6B7-CE0E-BF37-AEDAE95D8D62}"/>
                </a:ext>
              </a:extLst>
            </p:cNvPr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54;p51">
              <a:extLst>
                <a:ext uri="{FF2B5EF4-FFF2-40B4-BE49-F238E27FC236}">
                  <a16:creationId xmlns:a16="http://schemas.microsoft.com/office/drawing/2014/main" id="{A49EDAC9-CA72-68EC-21FE-A2E70A6BF853}"/>
                </a:ext>
              </a:extLst>
            </p:cNvPr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55;p51">
              <a:extLst>
                <a:ext uri="{FF2B5EF4-FFF2-40B4-BE49-F238E27FC236}">
                  <a16:creationId xmlns:a16="http://schemas.microsoft.com/office/drawing/2014/main" id="{8E2A3ECA-D731-911F-E0CA-66629051D4C6}"/>
                </a:ext>
              </a:extLst>
            </p:cNvPr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56;p51">
              <a:extLst>
                <a:ext uri="{FF2B5EF4-FFF2-40B4-BE49-F238E27FC236}">
                  <a16:creationId xmlns:a16="http://schemas.microsoft.com/office/drawing/2014/main" id="{D75FC774-64E3-B384-B230-C76F2C13065F}"/>
                </a:ext>
              </a:extLst>
            </p:cNvPr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57;p51">
              <a:extLst>
                <a:ext uri="{FF2B5EF4-FFF2-40B4-BE49-F238E27FC236}">
                  <a16:creationId xmlns:a16="http://schemas.microsoft.com/office/drawing/2014/main" id="{46BBBF8B-446C-1954-8CA7-A345A7A0FB95}"/>
                </a:ext>
              </a:extLst>
            </p:cNvPr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58;p51">
              <a:extLst>
                <a:ext uri="{FF2B5EF4-FFF2-40B4-BE49-F238E27FC236}">
                  <a16:creationId xmlns:a16="http://schemas.microsoft.com/office/drawing/2014/main" id="{A439F233-A877-225F-D4F6-D583EA5097DB}"/>
                </a:ext>
              </a:extLst>
            </p:cNvPr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59;p51">
              <a:extLst>
                <a:ext uri="{FF2B5EF4-FFF2-40B4-BE49-F238E27FC236}">
                  <a16:creationId xmlns:a16="http://schemas.microsoft.com/office/drawing/2014/main" id="{766C8DBB-C3E9-F0FC-B19D-3F1DB9BC5152}"/>
                </a:ext>
              </a:extLst>
            </p:cNvPr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60;p51">
              <a:extLst>
                <a:ext uri="{FF2B5EF4-FFF2-40B4-BE49-F238E27FC236}">
                  <a16:creationId xmlns:a16="http://schemas.microsoft.com/office/drawing/2014/main" id="{29D82AB2-7199-2701-8822-B2A2F3CA25B4}"/>
                </a:ext>
              </a:extLst>
            </p:cNvPr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61;p51">
              <a:extLst>
                <a:ext uri="{FF2B5EF4-FFF2-40B4-BE49-F238E27FC236}">
                  <a16:creationId xmlns:a16="http://schemas.microsoft.com/office/drawing/2014/main" id="{385A3D36-7F8F-2F77-BD2A-F5EA6A8CA927}"/>
                </a:ext>
              </a:extLst>
            </p:cNvPr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62;p51">
              <a:extLst>
                <a:ext uri="{FF2B5EF4-FFF2-40B4-BE49-F238E27FC236}">
                  <a16:creationId xmlns:a16="http://schemas.microsoft.com/office/drawing/2014/main" id="{E269ADB5-1CCA-42D7-F473-BBC1F2FAAF8C}"/>
                </a:ext>
              </a:extLst>
            </p:cNvPr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63;p51">
              <a:extLst>
                <a:ext uri="{FF2B5EF4-FFF2-40B4-BE49-F238E27FC236}">
                  <a16:creationId xmlns:a16="http://schemas.microsoft.com/office/drawing/2014/main" id="{5B995AAA-2F4A-2538-6707-9B3A8B3E0727}"/>
                </a:ext>
              </a:extLst>
            </p:cNvPr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64;p51">
              <a:extLst>
                <a:ext uri="{FF2B5EF4-FFF2-40B4-BE49-F238E27FC236}">
                  <a16:creationId xmlns:a16="http://schemas.microsoft.com/office/drawing/2014/main" id="{358A53A7-69B6-8EC6-C84C-F98776336955}"/>
                </a:ext>
              </a:extLst>
            </p:cNvPr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65;p51">
              <a:extLst>
                <a:ext uri="{FF2B5EF4-FFF2-40B4-BE49-F238E27FC236}">
                  <a16:creationId xmlns:a16="http://schemas.microsoft.com/office/drawing/2014/main" id="{B67F7A66-3150-C757-E611-F061F0FDCE8B}"/>
                </a:ext>
              </a:extLst>
            </p:cNvPr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766;p51">
              <a:extLst>
                <a:ext uri="{FF2B5EF4-FFF2-40B4-BE49-F238E27FC236}">
                  <a16:creationId xmlns:a16="http://schemas.microsoft.com/office/drawing/2014/main" id="{EB4CE03E-AB68-8DD4-C559-0F56E86798F1}"/>
                </a:ext>
              </a:extLst>
            </p:cNvPr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767;p51">
              <a:extLst>
                <a:ext uri="{FF2B5EF4-FFF2-40B4-BE49-F238E27FC236}">
                  <a16:creationId xmlns:a16="http://schemas.microsoft.com/office/drawing/2014/main" id="{FF373A0A-64E6-A481-4253-2DD41D507526}"/>
                </a:ext>
              </a:extLst>
            </p:cNvPr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768;p51">
              <a:extLst>
                <a:ext uri="{FF2B5EF4-FFF2-40B4-BE49-F238E27FC236}">
                  <a16:creationId xmlns:a16="http://schemas.microsoft.com/office/drawing/2014/main" id="{EAB6A5FA-AFD5-5ADB-5D0F-D3C872BCB2F9}"/>
                </a:ext>
              </a:extLst>
            </p:cNvPr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769;p51">
            <a:extLst>
              <a:ext uri="{FF2B5EF4-FFF2-40B4-BE49-F238E27FC236}">
                <a16:creationId xmlns:a16="http://schemas.microsoft.com/office/drawing/2014/main" id="{DC5DE039-DF44-C27E-1D7C-333A91159AD8}"/>
              </a:ext>
            </a:extLst>
          </p:cNvPr>
          <p:cNvSpPr txBox="1"/>
          <p:nvPr/>
        </p:nvSpPr>
        <p:spPr>
          <a:xfrm>
            <a:off x="6925988" y="-4653791"/>
            <a:ext cx="439733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• Emotion-driven storytelling</a:t>
            </a:r>
          </a:p>
        </p:txBody>
      </p:sp>
      <p:sp>
        <p:nvSpPr>
          <p:cNvPr id="1220" name="Google Shape;1771;p51">
            <a:extLst>
              <a:ext uri="{FF2B5EF4-FFF2-40B4-BE49-F238E27FC236}">
                <a16:creationId xmlns:a16="http://schemas.microsoft.com/office/drawing/2014/main" id="{194372E3-F1F8-3A4C-33CD-09C871AB4EBB}"/>
              </a:ext>
            </a:extLst>
          </p:cNvPr>
          <p:cNvSpPr txBox="1"/>
          <p:nvPr/>
        </p:nvSpPr>
        <p:spPr>
          <a:xfrm>
            <a:off x="6925988" y="-3885116"/>
            <a:ext cx="515116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• Strategic word choice</a:t>
            </a:r>
          </a:p>
        </p:txBody>
      </p:sp>
      <p:sp>
        <p:nvSpPr>
          <p:cNvPr id="1221" name="Google Shape;1773;p51">
            <a:extLst>
              <a:ext uri="{FF2B5EF4-FFF2-40B4-BE49-F238E27FC236}">
                <a16:creationId xmlns:a16="http://schemas.microsoft.com/office/drawing/2014/main" id="{13A5F777-3661-D449-CAF5-56AAB0C9222F}"/>
              </a:ext>
            </a:extLst>
          </p:cNvPr>
          <p:cNvSpPr txBox="1"/>
          <p:nvPr/>
        </p:nvSpPr>
        <p:spPr>
          <a:xfrm>
            <a:off x="6925989" y="-3116441"/>
            <a:ext cx="515116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• Authenticity and relatability</a:t>
            </a:r>
          </a:p>
        </p:txBody>
      </p:sp>
      <p:sp>
        <p:nvSpPr>
          <p:cNvPr id="1222" name="Google Shape;1775;p51">
            <a:extLst>
              <a:ext uri="{FF2B5EF4-FFF2-40B4-BE49-F238E27FC236}">
                <a16:creationId xmlns:a16="http://schemas.microsoft.com/office/drawing/2014/main" id="{E333EC4B-8FA2-3893-A89A-90E17E8886A3}"/>
              </a:ext>
            </a:extLst>
          </p:cNvPr>
          <p:cNvSpPr/>
          <p:nvPr/>
        </p:nvSpPr>
        <p:spPr>
          <a:xfrm rot="5400000">
            <a:off x="6198663" y="-467854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776;p51">
            <a:extLst>
              <a:ext uri="{FF2B5EF4-FFF2-40B4-BE49-F238E27FC236}">
                <a16:creationId xmlns:a16="http://schemas.microsoft.com/office/drawing/2014/main" id="{3AB1FA68-9AE7-1E2F-0161-B14AE73D0298}"/>
              </a:ext>
            </a:extLst>
          </p:cNvPr>
          <p:cNvSpPr/>
          <p:nvPr/>
        </p:nvSpPr>
        <p:spPr>
          <a:xfrm rot="5400000">
            <a:off x="6198663" y="-390986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777;p51">
            <a:extLst>
              <a:ext uri="{FF2B5EF4-FFF2-40B4-BE49-F238E27FC236}">
                <a16:creationId xmlns:a16="http://schemas.microsoft.com/office/drawing/2014/main" id="{5C32CE82-A271-924C-90A5-B8EA7A2FA022}"/>
              </a:ext>
            </a:extLst>
          </p:cNvPr>
          <p:cNvSpPr/>
          <p:nvPr/>
        </p:nvSpPr>
        <p:spPr>
          <a:xfrm rot="5400000">
            <a:off x="6198663" y="-314119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5" name="Google Shape;1778;p51">
            <a:extLst>
              <a:ext uri="{FF2B5EF4-FFF2-40B4-BE49-F238E27FC236}">
                <a16:creationId xmlns:a16="http://schemas.microsoft.com/office/drawing/2014/main" id="{9E733A6A-32A3-B5BD-89FA-1B29A3BA0AAD}"/>
              </a:ext>
            </a:extLst>
          </p:cNvPr>
          <p:cNvGrpSpPr/>
          <p:nvPr/>
        </p:nvGrpSpPr>
        <p:grpSpPr>
          <a:xfrm>
            <a:off x="6344626" y="-4594436"/>
            <a:ext cx="323975" cy="365789"/>
            <a:chOff x="4020665" y="1431080"/>
            <a:chExt cx="531542" cy="602023"/>
          </a:xfrm>
        </p:grpSpPr>
        <p:sp>
          <p:nvSpPr>
            <p:cNvPr id="1226" name="Google Shape;1779;p51">
              <a:extLst>
                <a:ext uri="{FF2B5EF4-FFF2-40B4-BE49-F238E27FC236}">
                  <a16:creationId xmlns:a16="http://schemas.microsoft.com/office/drawing/2014/main" id="{1E2C2E99-1D40-249D-861A-E8610C22FD8B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780;p51">
              <a:extLst>
                <a:ext uri="{FF2B5EF4-FFF2-40B4-BE49-F238E27FC236}">
                  <a16:creationId xmlns:a16="http://schemas.microsoft.com/office/drawing/2014/main" id="{98AC5890-4A38-9120-2B59-9CDD3E4DA4F8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781;p51">
              <a:extLst>
                <a:ext uri="{FF2B5EF4-FFF2-40B4-BE49-F238E27FC236}">
                  <a16:creationId xmlns:a16="http://schemas.microsoft.com/office/drawing/2014/main" id="{E7677CC3-BEEF-D411-8DD5-093285191620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782;p51">
              <a:extLst>
                <a:ext uri="{FF2B5EF4-FFF2-40B4-BE49-F238E27FC236}">
                  <a16:creationId xmlns:a16="http://schemas.microsoft.com/office/drawing/2014/main" id="{4BF99245-2AB0-EAF1-7FDF-63423F319948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783;p51">
              <a:extLst>
                <a:ext uri="{FF2B5EF4-FFF2-40B4-BE49-F238E27FC236}">
                  <a16:creationId xmlns:a16="http://schemas.microsoft.com/office/drawing/2014/main" id="{8B631412-A3BA-6F60-13FB-93073A8ED014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784;p51">
              <a:extLst>
                <a:ext uri="{FF2B5EF4-FFF2-40B4-BE49-F238E27FC236}">
                  <a16:creationId xmlns:a16="http://schemas.microsoft.com/office/drawing/2014/main" id="{8CD4EA9A-52C2-F47B-72E0-2969948CE485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785;p51">
              <a:extLst>
                <a:ext uri="{FF2B5EF4-FFF2-40B4-BE49-F238E27FC236}">
                  <a16:creationId xmlns:a16="http://schemas.microsoft.com/office/drawing/2014/main" id="{5AA9EF05-BEF0-DE61-1338-BE1416F4C05F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786;p51">
              <a:extLst>
                <a:ext uri="{FF2B5EF4-FFF2-40B4-BE49-F238E27FC236}">
                  <a16:creationId xmlns:a16="http://schemas.microsoft.com/office/drawing/2014/main" id="{56A1B5B6-5D71-10DF-220B-40CDAE50EB00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787;p51">
              <a:extLst>
                <a:ext uri="{FF2B5EF4-FFF2-40B4-BE49-F238E27FC236}">
                  <a16:creationId xmlns:a16="http://schemas.microsoft.com/office/drawing/2014/main" id="{D157257B-03F5-5C94-D086-C988BD283EBA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788;p51">
              <a:extLst>
                <a:ext uri="{FF2B5EF4-FFF2-40B4-BE49-F238E27FC236}">
                  <a16:creationId xmlns:a16="http://schemas.microsoft.com/office/drawing/2014/main" id="{A062DBC3-1B9B-B609-A298-A29F09498CD3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789;p51">
              <a:extLst>
                <a:ext uri="{FF2B5EF4-FFF2-40B4-BE49-F238E27FC236}">
                  <a16:creationId xmlns:a16="http://schemas.microsoft.com/office/drawing/2014/main" id="{2FDBB3F7-B87A-2263-975C-5DF6FB188C81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790;p51">
              <a:extLst>
                <a:ext uri="{FF2B5EF4-FFF2-40B4-BE49-F238E27FC236}">
                  <a16:creationId xmlns:a16="http://schemas.microsoft.com/office/drawing/2014/main" id="{81AE28D1-2FBE-E12F-D450-BD942F0737D1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791;p51">
              <a:extLst>
                <a:ext uri="{FF2B5EF4-FFF2-40B4-BE49-F238E27FC236}">
                  <a16:creationId xmlns:a16="http://schemas.microsoft.com/office/drawing/2014/main" id="{62F57FC2-9CAA-5ADE-06DE-D8DE986DB85E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792;p51">
              <a:extLst>
                <a:ext uri="{FF2B5EF4-FFF2-40B4-BE49-F238E27FC236}">
                  <a16:creationId xmlns:a16="http://schemas.microsoft.com/office/drawing/2014/main" id="{92DAA904-55F1-EA43-C3D8-8344C1C8477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793;p51">
              <a:extLst>
                <a:ext uri="{FF2B5EF4-FFF2-40B4-BE49-F238E27FC236}">
                  <a16:creationId xmlns:a16="http://schemas.microsoft.com/office/drawing/2014/main" id="{E6696EC9-CBD3-294B-F878-20CEB02294A1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794;p51">
            <a:extLst>
              <a:ext uri="{FF2B5EF4-FFF2-40B4-BE49-F238E27FC236}">
                <a16:creationId xmlns:a16="http://schemas.microsoft.com/office/drawing/2014/main" id="{E6CF56F7-7F5F-C7B1-747C-B6F22F84D246}"/>
              </a:ext>
            </a:extLst>
          </p:cNvPr>
          <p:cNvGrpSpPr/>
          <p:nvPr/>
        </p:nvGrpSpPr>
        <p:grpSpPr>
          <a:xfrm>
            <a:off x="6382636" y="-3825747"/>
            <a:ext cx="247956" cy="365769"/>
            <a:chOff x="6162888" y="1431577"/>
            <a:chExt cx="414295" cy="601990"/>
          </a:xfrm>
        </p:grpSpPr>
        <p:sp>
          <p:nvSpPr>
            <p:cNvPr id="1242" name="Google Shape;1795;p51">
              <a:extLst>
                <a:ext uri="{FF2B5EF4-FFF2-40B4-BE49-F238E27FC236}">
                  <a16:creationId xmlns:a16="http://schemas.microsoft.com/office/drawing/2014/main" id="{879CD2E1-AE58-B5A2-849D-0CF528A9EACE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796;p51">
              <a:extLst>
                <a:ext uri="{FF2B5EF4-FFF2-40B4-BE49-F238E27FC236}">
                  <a16:creationId xmlns:a16="http://schemas.microsoft.com/office/drawing/2014/main" id="{E9137F01-8A7F-B56B-1661-25385DFAB2ED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797;p51">
              <a:extLst>
                <a:ext uri="{FF2B5EF4-FFF2-40B4-BE49-F238E27FC236}">
                  <a16:creationId xmlns:a16="http://schemas.microsoft.com/office/drawing/2014/main" id="{D5BAA900-8604-4043-5623-BE2832F5C1C6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798;p51">
              <a:extLst>
                <a:ext uri="{FF2B5EF4-FFF2-40B4-BE49-F238E27FC236}">
                  <a16:creationId xmlns:a16="http://schemas.microsoft.com/office/drawing/2014/main" id="{A7796515-4E42-5145-1B5C-CC2EF657857A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799;p51">
              <a:extLst>
                <a:ext uri="{FF2B5EF4-FFF2-40B4-BE49-F238E27FC236}">
                  <a16:creationId xmlns:a16="http://schemas.microsoft.com/office/drawing/2014/main" id="{905E09BA-96F3-7E06-9285-7F8C0C6B5C7D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800;p51">
              <a:extLst>
                <a:ext uri="{FF2B5EF4-FFF2-40B4-BE49-F238E27FC236}">
                  <a16:creationId xmlns:a16="http://schemas.microsoft.com/office/drawing/2014/main" id="{7DC140C1-7F7B-0213-660A-BADA46B4D0F5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801;p51">
              <a:extLst>
                <a:ext uri="{FF2B5EF4-FFF2-40B4-BE49-F238E27FC236}">
                  <a16:creationId xmlns:a16="http://schemas.microsoft.com/office/drawing/2014/main" id="{F5B45094-6B2F-5E8D-63C8-6FC2A22C9416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802;p51">
            <a:extLst>
              <a:ext uri="{FF2B5EF4-FFF2-40B4-BE49-F238E27FC236}">
                <a16:creationId xmlns:a16="http://schemas.microsoft.com/office/drawing/2014/main" id="{EE8A8F3E-0881-8BEA-B3E5-3D13D01093CE}"/>
              </a:ext>
            </a:extLst>
          </p:cNvPr>
          <p:cNvGrpSpPr/>
          <p:nvPr/>
        </p:nvGrpSpPr>
        <p:grpSpPr>
          <a:xfrm>
            <a:off x="6310425" y="-3057078"/>
            <a:ext cx="392377" cy="365773"/>
            <a:chOff x="4002290" y="2305475"/>
            <a:chExt cx="601990" cy="567794"/>
          </a:xfrm>
        </p:grpSpPr>
        <p:sp>
          <p:nvSpPr>
            <p:cNvPr id="1250" name="Google Shape;1803;p51">
              <a:extLst>
                <a:ext uri="{FF2B5EF4-FFF2-40B4-BE49-F238E27FC236}">
                  <a16:creationId xmlns:a16="http://schemas.microsoft.com/office/drawing/2014/main" id="{6A6BE29B-C3CE-29B9-4B7C-6CD82A7C552D}"/>
                </a:ext>
              </a:extLst>
            </p:cNvPr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804;p51">
              <a:extLst>
                <a:ext uri="{FF2B5EF4-FFF2-40B4-BE49-F238E27FC236}">
                  <a16:creationId xmlns:a16="http://schemas.microsoft.com/office/drawing/2014/main" id="{ACCA51F5-C122-186F-8CAB-356FEA074901}"/>
                </a:ext>
              </a:extLst>
            </p:cNvPr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805;p51">
              <a:extLst>
                <a:ext uri="{FF2B5EF4-FFF2-40B4-BE49-F238E27FC236}">
                  <a16:creationId xmlns:a16="http://schemas.microsoft.com/office/drawing/2014/main" id="{5AC7030D-5900-939D-B9E0-AB9E73112478}"/>
                </a:ext>
              </a:extLst>
            </p:cNvPr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806;p51">
              <a:extLst>
                <a:ext uri="{FF2B5EF4-FFF2-40B4-BE49-F238E27FC236}">
                  <a16:creationId xmlns:a16="http://schemas.microsoft.com/office/drawing/2014/main" id="{31851868-C597-179E-E175-CD60C9A1744F}"/>
                </a:ext>
              </a:extLst>
            </p:cNvPr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807;p51">
              <a:extLst>
                <a:ext uri="{FF2B5EF4-FFF2-40B4-BE49-F238E27FC236}">
                  <a16:creationId xmlns:a16="http://schemas.microsoft.com/office/drawing/2014/main" id="{7B03A617-4069-20E2-7B10-03571D95642F}"/>
                </a:ext>
              </a:extLst>
            </p:cNvPr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08;p51">
              <a:extLst>
                <a:ext uri="{FF2B5EF4-FFF2-40B4-BE49-F238E27FC236}">
                  <a16:creationId xmlns:a16="http://schemas.microsoft.com/office/drawing/2014/main" id="{CD9004FF-FBFD-72EC-C7E2-51235E44B747}"/>
                </a:ext>
              </a:extLst>
            </p:cNvPr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09;p51">
              <a:extLst>
                <a:ext uri="{FF2B5EF4-FFF2-40B4-BE49-F238E27FC236}">
                  <a16:creationId xmlns:a16="http://schemas.microsoft.com/office/drawing/2014/main" id="{A1C71E29-958F-F230-DF32-DED4DA81D420}"/>
                </a:ext>
              </a:extLst>
            </p:cNvPr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10;p51">
              <a:extLst>
                <a:ext uri="{FF2B5EF4-FFF2-40B4-BE49-F238E27FC236}">
                  <a16:creationId xmlns:a16="http://schemas.microsoft.com/office/drawing/2014/main" id="{69BCF0AB-3296-8B7E-C9E3-55968472328F}"/>
                </a:ext>
              </a:extLst>
            </p:cNvPr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11;p51">
              <a:extLst>
                <a:ext uri="{FF2B5EF4-FFF2-40B4-BE49-F238E27FC236}">
                  <a16:creationId xmlns:a16="http://schemas.microsoft.com/office/drawing/2014/main" id="{9DF7F788-8A3D-7679-F02E-A45C61B0B88C}"/>
                </a:ext>
              </a:extLst>
            </p:cNvPr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12;p51">
              <a:extLst>
                <a:ext uri="{FF2B5EF4-FFF2-40B4-BE49-F238E27FC236}">
                  <a16:creationId xmlns:a16="http://schemas.microsoft.com/office/drawing/2014/main" id="{2CB89F8E-B90D-DD7A-92E4-875EB9507BEC}"/>
                </a:ext>
              </a:extLst>
            </p:cNvPr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13;p51">
              <a:extLst>
                <a:ext uri="{FF2B5EF4-FFF2-40B4-BE49-F238E27FC236}">
                  <a16:creationId xmlns:a16="http://schemas.microsoft.com/office/drawing/2014/main" id="{7A01673D-4F9C-8F78-F238-0B68D63E3B62}"/>
                </a:ext>
              </a:extLst>
            </p:cNvPr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14;p51">
              <a:extLst>
                <a:ext uri="{FF2B5EF4-FFF2-40B4-BE49-F238E27FC236}">
                  <a16:creationId xmlns:a16="http://schemas.microsoft.com/office/drawing/2014/main" id="{CFF9B6F2-9F8E-0AB6-0071-DE475F949148}"/>
                </a:ext>
              </a:extLst>
            </p:cNvPr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15;p51">
              <a:extLst>
                <a:ext uri="{FF2B5EF4-FFF2-40B4-BE49-F238E27FC236}">
                  <a16:creationId xmlns:a16="http://schemas.microsoft.com/office/drawing/2014/main" id="{8A3ABF33-A178-59A0-46DE-6CD3D9A654CF}"/>
                </a:ext>
              </a:extLst>
            </p:cNvPr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16;p51">
              <a:extLst>
                <a:ext uri="{FF2B5EF4-FFF2-40B4-BE49-F238E27FC236}">
                  <a16:creationId xmlns:a16="http://schemas.microsoft.com/office/drawing/2014/main" id="{A97B7AB7-4EC0-F71A-6C6E-CC662231F61F}"/>
                </a:ext>
              </a:extLst>
            </p:cNvPr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817;p51">
              <a:extLst>
                <a:ext uri="{FF2B5EF4-FFF2-40B4-BE49-F238E27FC236}">
                  <a16:creationId xmlns:a16="http://schemas.microsoft.com/office/drawing/2014/main" id="{96583B62-DFBE-DBFC-22A6-27ECF7416AF2}"/>
                </a:ext>
              </a:extLst>
            </p:cNvPr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18;p51">
              <a:extLst>
                <a:ext uri="{FF2B5EF4-FFF2-40B4-BE49-F238E27FC236}">
                  <a16:creationId xmlns:a16="http://schemas.microsoft.com/office/drawing/2014/main" id="{5AF81752-0638-EA5C-834E-2ABCA5AC1142}"/>
                </a:ext>
              </a:extLst>
            </p:cNvPr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6" name="Google Shape;1819;p51">
            <a:extLst>
              <a:ext uri="{FF2B5EF4-FFF2-40B4-BE49-F238E27FC236}">
                <a16:creationId xmlns:a16="http://schemas.microsoft.com/office/drawing/2014/main" id="{35A31A9B-6954-6534-751C-1FED8A840591}"/>
              </a:ext>
            </a:extLst>
          </p:cNvPr>
          <p:cNvCxnSpPr>
            <a:stCxn id="1222" idx="2"/>
            <a:endCxn id="45" idx="3"/>
          </p:cNvCxnSpPr>
          <p:nvPr/>
        </p:nvCxnSpPr>
        <p:spPr>
          <a:xfrm flipH="1">
            <a:off x="4485214" y="-4585991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" name="Google Shape;1820;p51">
            <a:extLst>
              <a:ext uri="{FF2B5EF4-FFF2-40B4-BE49-F238E27FC236}">
                <a16:creationId xmlns:a16="http://schemas.microsoft.com/office/drawing/2014/main" id="{D1C4337E-8299-8439-DF38-F894373F1FE1}"/>
              </a:ext>
            </a:extLst>
          </p:cNvPr>
          <p:cNvCxnSpPr>
            <a:stCxn id="45" idx="0"/>
            <a:endCxn id="1224" idx="1"/>
          </p:cNvCxnSpPr>
          <p:nvPr/>
        </p:nvCxnSpPr>
        <p:spPr>
          <a:xfrm rot="16200000" flipH="1">
            <a:off x="5264527" y="-3674816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821;p51">
            <a:extLst>
              <a:ext uri="{FF2B5EF4-FFF2-40B4-BE49-F238E27FC236}">
                <a16:creationId xmlns:a16="http://schemas.microsoft.com/office/drawing/2014/main" id="{AAD5E9E0-9A2A-5161-C372-7701946BA157}"/>
              </a:ext>
            </a:extLst>
          </p:cNvPr>
          <p:cNvCxnSpPr>
            <a:stCxn id="1223" idx="2"/>
            <a:endCxn id="45" idx="5"/>
          </p:cNvCxnSpPr>
          <p:nvPr/>
        </p:nvCxnSpPr>
        <p:spPr>
          <a:xfrm flipH="1">
            <a:off x="5132914" y="-3817316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9" name="Google Shape;1822;p51">
            <a:extLst>
              <a:ext uri="{FF2B5EF4-FFF2-40B4-BE49-F238E27FC236}">
                <a16:creationId xmlns:a16="http://schemas.microsoft.com/office/drawing/2014/main" id="{E9A7D75F-70C3-3B6A-B3DD-AE20C751D3CE}"/>
              </a:ext>
            </a:extLst>
          </p:cNvPr>
          <p:cNvGrpSpPr/>
          <p:nvPr/>
        </p:nvGrpSpPr>
        <p:grpSpPr>
          <a:xfrm>
            <a:off x="9714664" y="-5171591"/>
            <a:ext cx="76825" cy="76800"/>
            <a:chOff x="3104875" y="1099400"/>
            <a:chExt cx="76825" cy="76800"/>
          </a:xfrm>
        </p:grpSpPr>
        <p:sp>
          <p:nvSpPr>
            <p:cNvPr id="1270" name="Google Shape;1823;p51">
              <a:extLst>
                <a:ext uri="{FF2B5EF4-FFF2-40B4-BE49-F238E27FC236}">
                  <a16:creationId xmlns:a16="http://schemas.microsoft.com/office/drawing/2014/main" id="{C7221497-EC52-E6D0-EF0C-6934171E2DB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24;p51">
              <a:extLst>
                <a:ext uri="{FF2B5EF4-FFF2-40B4-BE49-F238E27FC236}">
                  <a16:creationId xmlns:a16="http://schemas.microsoft.com/office/drawing/2014/main" id="{DCE086BB-DA85-45E3-3F3D-9CECB7EA49D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825;p51">
            <a:extLst>
              <a:ext uri="{FF2B5EF4-FFF2-40B4-BE49-F238E27FC236}">
                <a16:creationId xmlns:a16="http://schemas.microsoft.com/office/drawing/2014/main" id="{E6CBBDF2-4085-BB8B-9172-02C83394AA60}"/>
              </a:ext>
            </a:extLst>
          </p:cNvPr>
          <p:cNvGrpSpPr/>
          <p:nvPr/>
        </p:nvGrpSpPr>
        <p:grpSpPr>
          <a:xfrm>
            <a:off x="4485289" y="-5645991"/>
            <a:ext cx="76825" cy="76800"/>
            <a:chOff x="3104875" y="1099400"/>
            <a:chExt cx="76825" cy="76800"/>
          </a:xfrm>
        </p:grpSpPr>
        <p:sp>
          <p:nvSpPr>
            <p:cNvPr id="1273" name="Google Shape;1826;p51">
              <a:extLst>
                <a:ext uri="{FF2B5EF4-FFF2-40B4-BE49-F238E27FC236}">
                  <a16:creationId xmlns:a16="http://schemas.microsoft.com/office/drawing/2014/main" id="{B01E00B7-8DEC-1EE1-FED4-E18D5DE382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27;p51">
              <a:extLst>
                <a:ext uri="{FF2B5EF4-FFF2-40B4-BE49-F238E27FC236}">
                  <a16:creationId xmlns:a16="http://schemas.microsoft.com/office/drawing/2014/main" id="{83A17AA8-5AAB-D34B-A398-8473639584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5" name="Google Shape;1831;p51">
            <a:extLst>
              <a:ext uri="{FF2B5EF4-FFF2-40B4-BE49-F238E27FC236}">
                <a16:creationId xmlns:a16="http://schemas.microsoft.com/office/drawing/2014/main" id="{D0877A86-1CA5-F8B3-0FE3-DCB4DDB70AD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5">
            <a:off x="10125298" y="-5981791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832;p51">
            <a:extLst>
              <a:ext uri="{FF2B5EF4-FFF2-40B4-BE49-F238E27FC236}">
                <a16:creationId xmlns:a16="http://schemas.microsoft.com/office/drawing/2014/main" id="{352C1BAB-B94E-BD77-C0A0-75E1700F02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7006161">
            <a:off x="2428551" y="-5898756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TextBox 1299">
            <a:extLst>
              <a:ext uri="{FF2B5EF4-FFF2-40B4-BE49-F238E27FC236}">
                <a16:creationId xmlns:a16="http://schemas.microsoft.com/office/drawing/2014/main" id="{3A2C5F14-D957-AFF1-71F1-A03B88BB6846}"/>
              </a:ext>
            </a:extLst>
          </p:cNvPr>
          <p:cNvSpPr txBox="1"/>
          <p:nvPr/>
        </p:nvSpPr>
        <p:spPr>
          <a:xfrm>
            <a:off x="3163296" y="-2124518"/>
            <a:ext cx="817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Montserrat"/>
              </a:rPr>
              <a:t>Jobs uses language and emotion strategically to leave a lasting impact on his audience.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47;p51">
            <a:extLst>
              <a:ext uri="{FF2B5EF4-FFF2-40B4-BE49-F238E27FC236}">
                <a16:creationId xmlns:a16="http://schemas.microsoft.com/office/drawing/2014/main" id="{C605FF69-A28E-AECF-BEBF-B574C595F330}"/>
              </a:ext>
            </a:extLst>
          </p:cNvPr>
          <p:cNvSpPr/>
          <p:nvPr/>
        </p:nvSpPr>
        <p:spPr>
          <a:xfrm rot="5400000">
            <a:off x="4354707" y="548252"/>
            <a:ext cx="555554" cy="791211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1435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makes this speech </a:t>
            </a:r>
            <a:r>
              <a:rPr lang="en-GB" dirty="0">
                <a:solidFill>
                  <a:schemeClr val="bg2"/>
                </a:solidFill>
              </a:rPr>
              <a:t>powerful?</a:t>
            </a:r>
          </a:p>
        </p:txBody>
      </p:sp>
      <p:sp>
        <p:nvSpPr>
          <p:cNvPr id="1747" name="Google Shape;1747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51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749" name="Google Shape;1749;p51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51"/>
          <p:cNvSpPr txBox="1"/>
          <p:nvPr/>
        </p:nvSpPr>
        <p:spPr>
          <a:xfrm>
            <a:off x="4318149" y="1830025"/>
            <a:ext cx="439733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• Emotion-driven storytelling</a:t>
            </a:r>
          </a:p>
        </p:txBody>
      </p:sp>
      <p:sp>
        <p:nvSpPr>
          <p:cNvPr id="1771" name="Google Shape;1771;p51"/>
          <p:cNvSpPr txBox="1"/>
          <p:nvPr/>
        </p:nvSpPr>
        <p:spPr>
          <a:xfrm>
            <a:off x="4318149" y="2598700"/>
            <a:ext cx="515116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• Strategic word choice</a:t>
            </a:r>
          </a:p>
        </p:txBody>
      </p:sp>
      <p:sp>
        <p:nvSpPr>
          <p:cNvPr id="1773" name="Google Shape;1773;p51"/>
          <p:cNvSpPr txBox="1"/>
          <p:nvPr/>
        </p:nvSpPr>
        <p:spPr>
          <a:xfrm>
            <a:off x="4318150" y="3367375"/>
            <a:ext cx="515116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i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• Authenticity and relatability</a:t>
            </a:r>
          </a:p>
        </p:txBody>
      </p:sp>
      <p:sp>
        <p:nvSpPr>
          <p:cNvPr id="1775" name="Google Shape;1775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8" name="Google Shape;1778;p51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779" name="Google Shape;1779;p5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51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95" name="Google Shape;1795;p51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1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1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1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51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803" name="Google Shape;1803;p51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1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1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1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1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1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1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1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1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9" name="Google Shape;1819;p51"/>
          <p:cNvCxnSpPr>
            <a:stCxn id="1775" idx="2"/>
            <a:endCxn id="1747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51"/>
          <p:cNvCxnSpPr>
            <a:stCxn id="1747" idx="0"/>
            <a:endCxn id="1777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/>
          <p:cNvCxnSpPr>
            <a:stCxn id="1776" idx="2"/>
            <a:endCxn id="1747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7006161">
            <a:off x="-179288" y="585060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75A991-0386-D395-6F1B-9C8F024874E8}"/>
              </a:ext>
            </a:extLst>
          </p:cNvPr>
          <p:cNvSpPr txBox="1"/>
          <p:nvPr/>
        </p:nvSpPr>
        <p:spPr>
          <a:xfrm>
            <a:off x="555457" y="4359298"/>
            <a:ext cx="8174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dk1"/>
                </a:solidFill>
                <a:latin typeface="Montserrat"/>
              </a:rPr>
              <a:t>Jobs uses language and emotion strategically to leave a lasting impact on his audience.</a:t>
            </a:r>
          </a:p>
        </p:txBody>
      </p:sp>
      <p:pic>
        <p:nvPicPr>
          <p:cNvPr id="5" name="Google Shape;1660;p49">
            <a:extLst>
              <a:ext uri="{FF2B5EF4-FFF2-40B4-BE49-F238E27FC236}">
                <a16:creationId xmlns:a16="http://schemas.microsoft.com/office/drawing/2014/main" id="{4F4FF571-AF8E-3096-5CFA-ACAFAB1E765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 flipH="1">
            <a:off x="10405311" y="5143500"/>
            <a:ext cx="3141530" cy="1767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C409C5-CB43-6702-20EE-A2E269EACD4F}"/>
              </a:ext>
            </a:extLst>
          </p:cNvPr>
          <p:cNvSpPr/>
          <p:nvPr/>
        </p:nvSpPr>
        <p:spPr>
          <a:xfrm>
            <a:off x="-681560" y="-89711"/>
            <a:ext cx="1534414" cy="54776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Google Shape;1660;p49">
            <a:extLst>
              <a:ext uri="{FF2B5EF4-FFF2-40B4-BE49-F238E27FC236}">
                <a16:creationId xmlns:a16="http://schemas.microsoft.com/office/drawing/2014/main" id="{EEA6ED6A-6E93-1E4F-036C-97CF5469746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 flipH="1">
            <a:off x="758320" y="0"/>
            <a:ext cx="9144003" cy="5143501"/>
          </a:xfrm>
          <a:prstGeom prst="rect">
            <a:avLst/>
          </a:prstGeom>
        </p:spPr>
      </p:pic>
      <p:sp>
        <p:nvSpPr>
          <p:cNvPr id="7" name="Google Shape;1661;p49">
            <a:extLst>
              <a:ext uri="{FF2B5EF4-FFF2-40B4-BE49-F238E27FC236}">
                <a16:creationId xmlns:a16="http://schemas.microsoft.com/office/drawing/2014/main" id="{29A0F667-9C40-3857-524D-633651A11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857" y="220145"/>
            <a:ext cx="3271062" cy="3186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>
                    <a:lumMod val="10000"/>
                    <a:lumOff val="90000"/>
                  </a:schemeClr>
                </a:solidFill>
              </a:rPr>
              <a:t>“Your time is limited, so don’t waste it living someone else’s life.”</a:t>
            </a:r>
          </a:p>
        </p:txBody>
      </p:sp>
      <p:grpSp>
        <p:nvGrpSpPr>
          <p:cNvPr id="8" name="Google Shape;1665;p49">
            <a:extLst>
              <a:ext uri="{FF2B5EF4-FFF2-40B4-BE49-F238E27FC236}">
                <a16:creationId xmlns:a16="http://schemas.microsoft.com/office/drawing/2014/main" id="{99AE59F9-F58B-6169-4CE5-50C8F19BA72B}"/>
              </a:ext>
            </a:extLst>
          </p:cNvPr>
          <p:cNvGrpSpPr/>
          <p:nvPr/>
        </p:nvGrpSpPr>
        <p:grpSpPr>
          <a:xfrm>
            <a:off x="6395081" y="1975836"/>
            <a:ext cx="76825" cy="76800"/>
            <a:chOff x="3104875" y="1099400"/>
            <a:chExt cx="76825" cy="76800"/>
          </a:xfrm>
        </p:grpSpPr>
        <p:sp>
          <p:nvSpPr>
            <p:cNvPr id="9" name="Google Shape;1666;p49">
              <a:extLst>
                <a:ext uri="{FF2B5EF4-FFF2-40B4-BE49-F238E27FC236}">
                  <a16:creationId xmlns:a16="http://schemas.microsoft.com/office/drawing/2014/main" id="{060BB7AE-3663-F91A-D306-399BD66CE82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7;p49">
              <a:extLst>
                <a:ext uri="{FF2B5EF4-FFF2-40B4-BE49-F238E27FC236}">
                  <a16:creationId xmlns:a16="http://schemas.microsoft.com/office/drawing/2014/main" id="{61007978-A1FF-C1C3-ED58-837822D54F4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668;p49">
            <a:extLst>
              <a:ext uri="{FF2B5EF4-FFF2-40B4-BE49-F238E27FC236}">
                <a16:creationId xmlns:a16="http://schemas.microsoft.com/office/drawing/2014/main" id="{D960FAB3-F966-F3AD-A726-B57EE40D0305}"/>
              </a:ext>
            </a:extLst>
          </p:cNvPr>
          <p:cNvGrpSpPr/>
          <p:nvPr/>
        </p:nvGrpSpPr>
        <p:grpSpPr>
          <a:xfrm>
            <a:off x="3801250" y="2800825"/>
            <a:ext cx="76825" cy="76800"/>
            <a:chOff x="3104875" y="1099400"/>
            <a:chExt cx="76825" cy="76800"/>
          </a:xfrm>
        </p:grpSpPr>
        <p:sp>
          <p:nvSpPr>
            <p:cNvPr id="12" name="Google Shape;1669;p49">
              <a:extLst>
                <a:ext uri="{FF2B5EF4-FFF2-40B4-BE49-F238E27FC236}">
                  <a16:creationId xmlns:a16="http://schemas.microsoft.com/office/drawing/2014/main" id="{ADA7D868-0BC0-2138-E56C-1274B52F9AD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70;p49">
              <a:extLst>
                <a:ext uri="{FF2B5EF4-FFF2-40B4-BE49-F238E27FC236}">
                  <a16:creationId xmlns:a16="http://schemas.microsoft.com/office/drawing/2014/main" id="{116860E6-9AA4-E999-420E-5877CF0581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0905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Macintosh PowerPoint</Application>
  <PresentationFormat>On-screen Show (16:9)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Bebas Neue</vt:lpstr>
      <vt:lpstr>Arial</vt:lpstr>
      <vt:lpstr>Anaheim</vt:lpstr>
      <vt:lpstr>Montserrat</vt:lpstr>
      <vt:lpstr>Montserrat Black</vt:lpstr>
      <vt:lpstr>Artificial Intelligence (AI) Technology Consulting by Slidesgo</vt:lpstr>
      <vt:lpstr>Linguistic and Sentiment Analysis of Steve Jobs’ 2005 Stanford Commencement Address</vt:lpstr>
      <vt:lpstr>“Stay Hungry, Stay Foolish”</vt:lpstr>
      <vt:lpstr>Methodology Overview</vt:lpstr>
      <vt:lpstr>Word Frequency Analysis</vt:lpstr>
      <vt:lpstr>PowerPoint Presentation</vt:lpstr>
      <vt:lpstr>PowerPoint Presentation</vt:lpstr>
      <vt:lpstr>Sentiment Analysis Results</vt:lpstr>
      <vt:lpstr>What makes this speech powerful?</vt:lpstr>
      <vt:lpstr>“Your time is limited, so don’t waste it living someone else’s life.”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 Jobs’ 2005 Stanford Commencement Address</dc:title>
  <cp:lastModifiedBy>Istrati G Ion</cp:lastModifiedBy>
  <cp:revision>2</cp:revision>
  <dcterms:modified xsi:type="dcterms:W3CDTF">2025-02-09T23:32:06Z</dcterms:modified>
</cp:coreProperties>
</file>